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87" r:id="rId2"/>
    <p:sldId id="257" r:id="rId3"/>
    <p:sldId id="288" r:id="rId4"/>
    <p:sldId id="289" r:id="rId5"/>
    <p:sldId id="291" r:id="rId6"/>
    <p:sldId id="293" r:id="rId7"/>
    <p:sldId id="301" r:id="rId8"/>
    <p:sldId id="302" r:id="rId9"/>
    <p:sldId id="292" r:id="rId10"/>
    <p:sldId id="303" r:id="rId11"/>
    <p:sldId id="304" r:id="rId12"/>
    <p:sldId id="305" r:id="rId13"/>
    <p:sldId id="307" r:id="rId14"/>
    <p:sldId id="308" r:id="rId15"/>
    <p:sldId id="306" r:id="rId16"/>
    <p:sldId id="294" r:id="rId17"/>
    <p:sldId id="309" r:id="rId18"/>
    <p:sldId id="300" r:id="rId19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1F2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330" autoAdjust="0"/>
  </p:normalViewPr>
  <p:slideViewPr>
    <p:cSldViewPr snapToGrid="0">
      <p:cViewPr varScale="1">
        <p:scale>
          <a:sx n="92" d="100"/>
          <a:sy n="92" d="100"/>
        </p:scale>
        <p:origin x="660" y="4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FF1B2-5216-4737-AAF9-EFF8AF6E92D1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405A6-E72C-4BC9-B932-F0641CD8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21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99%AA%E5%A3%B0%E5%8A%9F%E7%8E%87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aike.baidu.com/item/%E8%B0%B1%E5%AF%86%E5%BA%A6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additive white Gaussian noise (AWGN) channel to an Orthogonal Frequency Division Multiplexing (OFDM) radio system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为接收机解调门限，定义为每比特能量除以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噪声功率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谱密度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为每比特信号能量，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=S/R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－信号能量，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－业务比特速率，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为噪声功率谱密度，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No=N/W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－带宽；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－噪音。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信号比特能量（单位：焦耳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比特）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：信号传信率（单位：比特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秒）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噪声功率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谱密度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（瓦特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赫兹）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405A6-E72C-4BC9-B932-F0641CD80D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43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layer, bottom layer, two mechanical layers, overlap layer, keep-out layer and multi-port layer</a:t>
            </a:r>
          </a:p>
          <a:p>
            <a:pPr latinLnBrk="0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OVERLAY</a:t>
            </a:r>
          </a:p>
          <a:p>
            <a:pPr latinLnBrk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（顶层底层丝印层）</a:t>
            </a:r>
          </a:p>
          <a:p>
            <a:pPr latinLnBrk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：设计为各种丝印标识，如元件位号、字符、商标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405A6-E72C-4BC9-B932-F0641CD80D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70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405A6-E72C-4BC9-B932-F0641CD80D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24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405A6-E72C-4BC9-B932-F0641CD80D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12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956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775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344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751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744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45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747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30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61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008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61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3BFC1-073B-4994-A66A-4A1034FBEF30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4BC6A-38E3-4DA6-8470-9F85F8E55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10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he0725/capstone-projec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ihe0725/capstone-project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7309647">
            <a:off x="5011691" y="1145053"/>
            <a:ext cx="2252860" cy="1891613"/>
          </a:xfrm>
          <a:prstGeom prst="triangle">
            <a:avLst/>
          </a:prstGeom>
          <a:noFill/>
          <a:ln w="28575">
            <a:solidFill>
              <a:schemeClr val="bg1">
                <a:lumMod val="75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5" name="等腰三角形 4"/>
          <p:cNvSpPr/>
          <p:nvPr/>
        </p:nvSpPr>
        <p:spPr>
          <a:xfrm rot="19578595">
            <a:off x="2644680" y="1158484"/>
            <a:ext cx="2746958" cy="2004821"/>
          </a:xfrm>
          <a:prstGeom prst="triangle">
            <a:avLst/>
          </a:prstGeom>
          <a:noFill/>
          <a:ln w="28575">
            <a:solidFill>
              <a:schemeClr val="bg1">
                <a:lumMod val="75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7" name="等腰三角形 6"/>
          <p:cNvSpPr/>
          <p:nvPr/>
        </p:nvSpPr>
        <p:spPr>
          <a:xfrm rot="10147392">
            <a:off x="1286109" y="548047"/>
            <a:ext cx="902464" cy="756611"/>
          </a:xfrm>
          <a:prstGeom prst="triangle">
            <a:avLst/>
          </a:prstGeom>
          <a:noFill/>
          <a:ln w="28575">
            <a:solidFill>
              <a:schemeClr val="bg1">
                <a:lumMod val="75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13"/>
          </a:p>
        </p:txBody>
      </p:sp>
      <p:sp>
        <p:nvSpPr>
          <p:cNvPr id="8" name="文本框 7"/>
          <p:cNvSpPr txBox="1"/>
          <p:nvPr/>
        </p:nvSpPr>
        <p:spPr>
          <a:xfrm>
            <a:off x="-259811" y="1383009"/>
            <a:ext cx="9758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  <a:gs pos="41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Optimizing UAV via Photonic Technology </a:t>
            </a:r>
            <a:endParaRPr lang="zh-CN" altLang="en-US" sz="2400" b="1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5">
                      <a:lumMod val="50000"/>
                    </a:schemeClr>
                  </a:gs>
                  <a:gs pos="41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68395" y="3150631"/>
            <a:ext cx="3762159" cy="57708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</a:lstStyle>
          <a:p>
            <a:pPr>
              <a:defRPr/>
            </a:pPr>
            <a:r>
              <a:rPr lang="en-US" altLang="zh-CN" sz="1575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Student: Jiayao He (Carlos)</a:t>
            </a:r>
          </a:p>
          <a:p>
            <a:pPr>
              <a:defRPr/>
            </a:pPr>
            <a:r>
              <a:rPr lang="en-US" altLang="zh-CN" sz="1575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            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68395" y="3959989"/>
            <a:ext cx="2485682" cy="334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575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10/11/2017</a:t>
            </a:r>
            <a:endParaRPr lang="zh-CN" altLang="en-US" sz="1575" b="1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1000">
                    <a:schemeClr val="accent5">
                      <a:lumMod val="50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ECB67F7-0319-4FCE-A08B-5AD77A4579F6}"/>
              </a:ext>
            </a:extLst>
          </p:cNvPr>
          <p:cNvSpPr/>
          <p:nvPr/>
        </p:nvSpPr>
        <p:spPr>
          <a:xfrm>
            <a:off x="5968395" y="3573823"/>
            <a:ext cx="2099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Supervisor: </a:t>
            </a:r>
            <a:r>
              <a:rPr lang="en-US" altLang="zh-CN" sz="1400" b="1" dirty="0" err="1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Xiaoke</a:t>
            </a:r>
            <a:r>
              <a:rPr lang="en-US" altLang="zh-CN" sz="14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 Yi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D898428-2D53-4E25-9ED2-AF9973CDD871}"/>
              </a:ext>
            </a:extLst>
          </p:cNvPr>
          <p:cNvSpPr/>
          <p:nvPr/>
        </p:nvSpPr>
        <p:spPr>
          <a:xfrm>
            <a:off x="2068866" y="4526973"/>
            <a:ext cx="51423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GitHub: </a:t>
            </a:r>
            <a:r>
              <a:rPr lang="en-US" altLang="zh-CN" sz="14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hlinkClick r:id="rId2"/>
              </a:rPr>
              <a:t>https://github.com/jihe0725/capstone-project</a:t>
            </a:r>
            <a:endParaRPr lang="en-US" altLang="zh-CN" sz="1400" b="1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1000">
                    <a:schemeClr val="accent5">
                      <a:lumMod val="50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111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3582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Designs &amp; Achievements</a:t>
            </a: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F7C3A61B-A9AB-481A-9A85-17535844ECDD}"/>
              </a:ext>
            </a:extLst>
          </p:cNvPr>
          <p:cNvSpPr/>
          <p:nvPr/>
        </p:nvSpPr>
        <p:spPr>
          <a:xfrm>
            <a:off x="4466137" y="369705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(How?)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ECDD9446-1811-4CF6-9FE0-A7CD4FAC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70" y="873842"/>
            <a:ext cx="5453512" cy="3430200"/>
          </a:xfrm>
          <a:prstGeom prst="rect">
            <a:avLst/>
          </a:prstGeom>
        </p:spPr>
      </p:pic>
      <p:sp>
        <p:nvSpPr>
          <p:cNvPr id="79" name="矩形 78">
            <a:extLst>
              <a:ext uri="{FF2B5EF4-FFF2-40B4-BE49-F238E27FC236}">
                <a16:creationId xmlns:a16="http://schemas.microsoft.com/office/drawing/2014/main" id="{CB184266-9CD2-4E38-B11D-2984F07D9F23}"/>
              </a:ext>
            </a:extLst>
          </p:cNvPr>
          <p:cNvSpPr/>
          <p:nvPr/>
        </p:nvSpPr>
        <p:spPr>
          <a:xfrm>
            <a:off x="2787766" y="4382469"/>
            <a:ext cx="409284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 System Scheme of Laser Power System</a:t>
            </a:r>
            <a:endParaRPr lang="en-AU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01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3582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Designs &amp; Achievements</a:t>
            </a: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F7C3A61B-A9AB-481A-9A85-17535844ECDD}"/>
              </a:ext>
            </a:extLst>
          </p:cNvPr>
          <p:cNvSpPr/>
          <p:nvPr/>
        </p:nvSpPr>
        <p:spPr>
          <a:xfrm>
            <a:off x="4466137" y="369705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(How?)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B184266-9CD2-4E38-B11D-2984F07D9F23}"/>
              </a:ext>
            </a:extLst>
          </p:cNvPr>
          <p:cNvSpPr/>
          <p:nvPr/>
        </p:nvSpPr>
        <p:spPr>
          <a:xfrm>
            <a:off x="1505296" y="4407517"/>
            <a:ext cx="65154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 System Scheme of Video Optical Downlink Communication System</a:t>
            </a:r>
            <a:endParaRPr lang="en-AU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3B0E3861-CD05-4511-9A83-220AAB423D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6909" y="860966"/>
            <a:ext cx="5562889" cy="342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7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3582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Designs &amp; Achievements</a:t>
            </a: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F7C3A61B-A9AB-481A-9A85-17535844ECDD}"/>
              </a:ext>
            </a:extLst>
          </p:cNvPr>
          <p:cNvSpPr/>
          <p:nvPr/>
        </p:nvSpPr>
        <p:spPr>
          <a:xfrm>
            <a:off x="4466137" y="369705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(How?)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B184266-9CD2-4E38-B11D-2984F07D9F23}"/>
              </a:ext>
            </a:extLst>
          </p:cNvPr>
          <p:cNvSpPr/>
          <p:nvPr/>
        </p:nvSpPr>
        <p:spPr>
          <a:xfrm>
            <a:off x="1487056" y="4093813"/>
            <a:ext cx="651718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 System Scheme of Temperature Downlink Communication System</a:t>
            </a:r>
            <a:endParaRPr lang="en-AU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7113ACAA-807F-4DC1-8EF5-414328ABE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19" y="1209277"/>
            <a:ext cx="6771789" cy="273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5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3582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Designs &amp; Achievements</a:t>
            </a: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F7C3A61B-A9AB-481A-9A85-17535844ECDD}"/>
              </a:ext>
            </a:extLst>
          </p:cNvPr>
          <p:cNvSpPr/>
          <p:nvPr/>
        </p:nvSpPr>
        <p:spPr>
          <a:xfrm>
            <a:off x="4466137" y="369705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(How?)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B184266-9CD2-4E38-B11D-2984F07D9F23}"/>
              </a:ext>
            </a:extLst>
          </p:cNvPr>
          <p:cNvSpPr/>
          <p:nvPr/>
        </p:nvSpPr>
        <p:spPr>
          <a:xfrm>
            <a:off x="2524625" y="4138516"/>
            <a:ext cx="39866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 PCB Design of Signal Processing System </a:t>
            </a:r>
            <a:endParaRPr lang="en-AU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9EFAE875-3C8C-4146-9537-5ABDE189C7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95651" y="1073532"/>
            <a:ext cx="4044645" cy="292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3582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Designs &amp; Achievements</a:t>
            </a: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F7C3A61B-A9AB-481A-9A85-17535844ECDD}"/>
              </a:ext>
            </a:extLst>
          </p:cNvPr>
          <p:cNvSpPr/>
          <p:nvPr/>
        </p:nvSpPr>
        <p:spPr>
          <a:xfrm>
            <a:off x="4466137" y="369705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(How?)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B184266-9CD2-4E38-B11D-2984F07D9F23}"/>
              </a:ext>
            </a:extLst>
          </p:cNvPr>
          <p:cNvSpPr/>
          <p:nvPr/>
        </p:nvSpPr>
        <p:spPr>
          <a:xfrm>
            <a:off x="2265391" y="4264553"/>
            <a:ext cx="460498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 System Flowchart of Signal Processing Program  </a:t>
            </a:r>
            <a:endParaRPr lang="en-AU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340CEF5A-1216-46CF-A74A-4398EA68D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139" y="752256"/>
            <a:ext cx="1985492" cy="3511615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A0628027-1962-46F5-AE13-38C481AB7466}"/>
              </a:ext>
            </a:extLst>
          </p:cNvPr>
          <p:cNvSpPr/>
          <p:nvPr/>
        </p:nvSpPr>
        <p:spPr>
          <a:xfrm>
            <a:off x="1996700" y="4702430"/>
            <a:ext cx="51423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GitHub: </a:t>
            </a:r>
            <a:r>
              <a:rPr lang="en-US" altLang="zh-CN" sz="14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hlinkClick r:id="rId4"/>
              </a:rPr>
              <a:t>https://github.com/jihe0725/capstone-project</a:t>
            </a:r>
            <a:endParaRPr lang="en-US" altLang="zh-CN" sz="1400" b="1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1000">
                    <a:schemeClr val="accent5">
                      <a:lumMod val="50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648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21"/>
          <p:cNvSpPr>
            <a:spLocks noChangeArrowheads="1"/>
          </p:cNvSpPr>
          <p:nvPr/>
        </p:nvSpPr>
        <p:spPr bwMode="auto">
          <a:xfrm>
            <a:off x="723900" y="-1276350"/>
            <a:ext cx="7696200" cy="7696200"/>
          </a:xfrm>
          <a:prstGeom prst="ellipse">
            <a:avLst/>
          </a:prstGeom>
          <a:noFill/>
          <a:ln w="25400">
            <a:solidFill>
              <a:srgbClr val="40E0C5">
                <a:alpha val="9804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直接连接符 27"/>
          <p:cNvSpPr>
            <a:spLocks noChangeShapeType="1"/>
          </p:cNvSpPr>
          <p:nvPr/>
        </p:nvSpPr>
        <p:spPr bwMode="auto">
          <a:xfrm flipV="1">
            <a:off x="3554413" y="3736975"/>
            <a:ext cx="190500" cy="347663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直接连接符 83"/>
          <p:cNvSpPr>
            <a:spLocks noChangeShapeType="1"/>
          </p:cNvSpPr>
          <p:nvPr/>
        </p:nvSpPr>
        <p:spPr bwMode="auto">
          <a:xfrm flipV="1">
            <a:off x="5481638" y="982663"/>
            <a:ext cx="293687" cy="484187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直接连接符 87"/>
          <p:cNvSpPr>
            <a:spLocks noChangeShapeType="1"/>
          </p:cNvSpPr>
          <p:nvPr/>
        </p:nvSpPr>
        <p:spPr bwMode="auto">
          <a:xfrm flipV="1">
            <a:off x="3636963" y="3727450"/>
            <a:ext cx="71437" cy="130175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直接连接符 91"/>
          <p:cNvSpPr>
            <a:spLocks noChangeShapeType="1"/>
          </p:cNvSpPr>
          <p:nvPr/>
        </p:nvSpPr>
        <p:spPr bwMode="auto">
          <a:xfrm flipV="1">
            <a:off x="3286125" y="3990975"/>
            <a:ext cx="273050" cy="501650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直接连接符 94"/>
          <p:cNvSpPr>
            <a:spLocks noChangeShapeType="1"/>
          </p:cNvSpPr>
          <p:nvPr/>
        </p:nvSpPr>
        <p:spPr bwMode="auto">
          <a:xfrm flipV="1">
            <a:off x="5443538" y="1312863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直接连接符 95"/>
          <p:cNvSpPr>
            <a:spLocks noChangeShapeType="1"/>
          </p:cNvSpPr>
          <p:nvPr/>
        </p:nvSpPr>
        <p:spPr bwMode="auto">
          <a:xfrm flipV="1">
            <a:off x="6070600" y="458788"/>
            <a:ext cx="190500" cy="347662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直接连接符 97"/>
          <p:cNvSpPr>
            <a:spLocks noChangeShapeType="1"/>
          </p:cNvSpPr>
          <p:nvPr/>
        </p:nvSpPr>
        <p:spPr bwMode="auto">
          <a:xfrm flipV="1">
            <a:off x="5789613" y="674688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椭圆 7"/>
          <p:cNvSpPr>
            <a:spLocks noChangeArrowheads="1"/>
          </p:cNvSpPr>
          <p:nvPr/>
        </p:nvSpPr>
        <p:spPr bwMode="auto">
          <a:xfrm>
            <a:off x="4614863" y="3844925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椭圆 101"/>
          <p:cNvSpPr>
            <a:spLocks noChangeArrowheads="1"/>
          </p:cNvSpPr>
          <p:nvPr/>
        </p:nvSpPr>
        <p:spPr bwMode="auto">
          <a:xfrm>
            <a:off x="3141663" y="25638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椭圆 102"/>
          <p:cNvSpPr>
            <a:spLocks noChangeArrowheads="1"/>
          </p:cNvSpPr>
          <p:nvPr/>
        </p:nvSpPr>
        <p:spPr bwMode="auto">
          <a:xfrm>
            <a:off x="5462588" y="14335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等腰三角形 41"/>
          <p:cNvSpPr>
            <a:spLocks noChangeArrowheads="1"/>
          </p:cNvSpPr>
          <p:nvPr/>
        </p:nvSpPr>
        <p:spPr bwMode="auto">
          <a:xfrm>
            <a:off x="3648075" y="1435100"/>
            <a:ext cx="1898650" cy="1720850"/>
          </a:xfrm>
          <a:prstGeom prst="triangle">
            <a:avLst>
              <a:gd name="adj" fmla="val 50213"/>
            </a:avLst>
          </a:prstGeom>
          <a:noFill/>
          <a:ln w="254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等腰三角形 107"/>
          <p:cNvSpPr>
            <a:spLocks noChangeArrowheads="1"/>
          </p:cNvSpPr>
          <p:nvPr/>
        </p:nvSpPr>
        <p:spPr bwMode="auto">
          <a:xfrm flipV="1">
            <a:off x="3687763" y="2005013"/>
            <a:ext cx="1817687" cy="1646237"/>
          </a:xfrm>
          <a:prstGeom prst="triangle">
            <a:avLst>
              <a:gd name="adj" fmla="val 50213"/>
            </a:avLst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5" name="组合 46"/>
          <p:cNvGrpSpPr>
            <a:grpSpLocks/>
          </p:cNvGrpSpPr>
          <p:nvPr/>
        </p:nvGrpSpPr>
        <p:grpSpPr bwMode="auto">
          <a:xfrm>
            <a:off x="3056316" y="1951762"/>
            <a:ext cx="3031368" cy="1643924"/>
            <a:chOff x="-893642" y="-10386"/>
            <a:chExt cx="3032240" cy="1643593"/>
          </a:xfrm>
        </p:grpSpPr>
        <p:sp>
          <p:nvSpPr>
            <p:cNvPr id="16" name="文本框 42"/>
            <p:cNvSpPr>
              <a:spLocks noChangeArrowheads="1"/>
            </p:cNvSpPr>
            <p:nvPr/>
          </p:nvSpPr>
          <p:spPr bwMode="auto">
            <a:xfrm>
              <a:off x="413325" y="1048432"/>
              <a:ext cx="50405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Calibri" panose="020F0502020204030204" pitchFamily="34" charset="0"/>
                </a:rPr>
                <a:t>4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文本框 109"/>
            <p:cNvSpPr>
              <a:spLocks noChangeArrowheads="1"/>
            </p:cNvSpPr>
            <p:nvPr/>
          </p:nvSpPr>
          <p:spPr bwMode="auto">
            <a:xfrm>
              <a:off x="-893642" y="-10386"/>
              <a:ext cx="3032240" cy="584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3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Results </a:t>
              </a:r>
              <a:endPara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43"/>
            <p:cNvSpPr>
              <a:spLocks noChangeArrowheads="1"/>
            </p:cNvSpPr>
            <p:nvPr/>
          </p:nvSpPr>
          <p:spPr bwMode="auto">
            <a:xfrm>
              <a:off x="-352966" y="526148"/>
              <a:ext cx="2150972" cy="257192"/>
            </a:xfrm>
            <a:prstGeom prst="rect">
              <a:avLst/>
            </a:prstGeom>
            <a:noFill/>
            <a:ln w="12700">
              <a:noFill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9" name="直接连接符 45"/>
          <p:cNvSpPr>
            <a:spLocks noChangeShapeType="1"/>
          </p:cNvSpPr>
          <p:nvPr/>
        </p:nvSpPr>
        <p:spPr bwMode="auto">
          <a:xfrm>
            <a:off x="3627438" y="2847975"/>
            <a:ext cx="1944687" cy="0"/>
          </a:xfrm>
          <a:prstGeom prst="line">
            <a:avLst/>
          </a:prstGeom>
          <a:noFill/>
          <a:ln w="12700">
            <a:solidFill>
              <a:srgbClr val="F2F2F2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0A942A6-52CF-4B05-8AF6-C0AFB6E01BE0}"/>
              </a:ext>
            </a:extLst>
          </p:cNvPr>
          <p:cNvSpPr/>
          <p:nvPr/>
        </p:nvSpPr>
        <p:spPr>
          <a:xfrm>
            <a:off x="4161005" y="2607148"/>
            <a:ext cx="8712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(Works?)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2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5504 -0.18226 L -0.33958 0.9379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000" y="56009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indefinite" accel="50000" decel="50000" fill="hold" grpId="1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5208 -0.17609 L -0.34167 0.9450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68800" y="56040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repeatCount="indefinite" accel="50000" decel="50000" fill="hold" grpId="1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9705 -0.38245 L -0.34375 0.8532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204900" y="6178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10556 -0.31418 L -0.31962 0.83472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743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077 -0.83426 L -0.10573 0.38858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33300" y="611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1893 -0.82531 L -0.10625 0.2947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598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8559 -0.94043 L -0.11059 0.3055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480900" y="6228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2" grpId="1" bldLvl="0" animBg="1" autoUpdateAnimBg="0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bldLvl="0" animBg="1" autoUpdateAnimBg="0"/>
      <p:bldP spid="11" grpId="0" bldLvl="0" animBg="1" autoUpdateAnimBg="0"/>
      <p:bldP spid="12" grpId="0" bldLvl="0" animBg="1" autoUpdateAnimBg="0"/>
      <p:bldP spid="13" grpId="0" animBg="1"/>
      <p:bldP spid="14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1"/>
          <p:cNvSpPr>
            <a:spLocks noChangeArrowheads="1"/>
          </p:cNvSpPr>
          <p:nvPr/>
        </p:nvSpPr>
        <p:spPr bwMode="auto">
          <a:xfrm>
            <a:off x="2671952" y="1255402"/>
            <a:ext cx="1492250" cy="1377950"/>
          </a:xfrm>
          <a:custGeom>
            <a:avLst/>
            <a:gdLst>
              <a:gd name="T0" fmla="*/ 0 w 1648346"/>
              <a:gd name="T1" fmla="*/ 0 h 1656184"/>
              <a:gd name="T2" fmla="*/ 1648346 w 1648346"/>
              <a:gd name="T3" fmla="*/ 1656184 h 1656184"/>
            </a:gdLst>
            <a:ahLst/>
            <a:cxnLst/>
            <a:rect l="T0" t="T1" r="T2" b="T3"/>
            <a:pathLst>
              <a:path w="1648346" h="1656184">
                <a:moveTo>
                  <a:pt x="820254" y="0"/>
                </a:moveTo>
                <a:cubicBezTo>
                  <a:pt x="1277597" y="0"/>
                  <a:pt x="1648346" y="370749"/>
                  <a:pt x="1648346" y="828092"/>
                </a:cubicBezTo>
                <a:cubicBezTo>
                  <a:pt x="1648346" y="1285435"/>
                  <a:pt x="1277597" y="1656184"/>
                  <a:pt x="820254" y="1656184"/>
                </a:cubicBezTo>
                <a:cubicBezTo>
                  <a:pt x="771082" y="1656184"/>
                  <a:pt x="722910" y="1651898"/>
                  <a:pt x="676238" y="1642851"/>
                </a:cubicBezTo>
                <a:lnTo>
                  <a:pt x="676238" y="1458836"/>
                </a:lnTo>
                <a:cubicBezTo>
                  <a:pt x="722365" y="1470593"/>
                  <a:pt x="770659" y="1476164"/>
                  <a:pt x="820254" y="1476164"/>
                </a:cubicBezTo>
                <a:cubicBezTo>
                  <a:pt x="1178174" y="1476164"/>
                  <a:pt x="1468326" y="1186012"/>
                  <a:pt x="1468326" y="828092"/>
                </a:cubicBezTo>
                <a:cubicBezTo>
                  <a:pt x="1468326" y="470172"/>
                  <a:pt x="1178174" y="180020"/>
                  <a:pt x="820254" y="180020"/>
                </a:cubicBezTo>
                <a:cubicBezTo>
                  <a:pt x="499245" y="180020"/>
                  <a:pt x="232748" y="413413"/>
                  <a:pt x="183071" y="720080"/>
                </a:cubicBezTo>
                <a:lnTo>
                  <a:pt x="0" y="720080"/>
                </a:lnTo>
                <a:cubicBezTo>
                  <a:pt x="52132" y="313716"/>
                  <a:pt x="399556" y="0"/>
                  <a:pt x="820254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椭圆 1"/>
          <p:cNvSpPr>
            <a:spLocks noChangeArrowheads="1"/>
          </p:cNvSpPr>
          <p:nvPr/>
        </p:nvSpPr>
        <p:spPr bwMode="auto">
          <a:xfrm>
            <a:off x="2671952" y="2469839"/>
            <a:ext cx="692150" cy="1379538"/>
          </a:xfrm>
          <a:custGeom>
            <a:avLst/>
            <a:gdLst>
              <a:gd name="T0" fmla="*/ 0 w 828092"/>
              <a:gd name="T1" fmla="*/ 0 h 1656184"/>
              <a:gd name="T2" fmla="*/ 828092 w 828092"/>
              <a:gd name="T3" fmla="*/ 1656184 h 1656184"/>
            </a:gdLst>
            <a:ahLst/>
            <a:cxnLst/>
            <a:rect l="T0" t="T1" r="T2" b="T3"/>
            <a:pathLst>
              <a:path w="828092" h="1656184">
                <a:moveTo>
                  <a:pt x="828092" y="0"/>
                </a:moveTo>
                <a:lnTo>
                  <a:pt x="828092" y="180020"/>
                </a:lnTo>
                <a:cubicBezTo>
                  <a:pt x="470172" y="180020"/>
                  <a:pt x="180020" y="470172"/>
                  <a:pt x="180020" y="828092"/>
                </a:cubicBezTo>
                <a:cubicBezTo>
                  <a:pt x="180020" y="1186012"/>
                  <a:pt x="470172" y="1476164"/>
                  <a:pt x="828092" y="1476164"/>
                </a:cubicBezTo>
                <a:lnTo>
                  <a:pt x="828092" y="1656184"/>
                </a:lnTo>
                <a:cubicBezTo>
                  <a:pt x="370749" y="1656184"/>
                  <a:pt x="0" y="1285435"/>
                  <a:pt x="0" y="828092"/>
                </a:cubicBezTo>
                <a:cubicBezTo>
                  <a:pt x="0" y="370749"/>
                  <a:pt x="370749" y="0"/>
                  <a:pt x="8280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3" name="椭圆 1"/>
          <p:cNvSpPr>
            <a:spLocks noChangeArrowheads="1"/>
          </p:cNvSpPr>
          <p:nvPr/>
        </p:nvSpPr>
        <p:spPr bwMode="auto">
          <a:xfrm rot="5400000">
            <a:off x="2490385" y="3610659"/>
            <a:ext cx="1371600" cy="1534710"/>
          </a:xfrm>
          <a:custGeom>
            <a:avLst/>
            <a:gdLst>
              <a:gd name="T0" fmla="*/ 0 w 1648346"/>
              <a:gd name="T1" fmla="*/ 0 h 1656184"/>
              <a:gd name="T2" fmla="*/ 1648346 w 1648346"/>
              <a:gd name="T3" fmla="*/ 1656184 h 1656184"/>
            </a:gdLst>
            <a:ahLst/>
            <a:cxnLst/>
            <a:rect l="T0" t="T1" r="T2" b="T3"/>
            <a:pathLst>
              <a:path w="1648346" h="1656184">
                <a:moveTo>
                  <a:pt x="820254" y="0"/>
                </a:moveTo>
                <a:cubicBezTo>
                  <a:pt x="1277597" y="0"/>
                  <a:pt x="1648346" y="370749"/>
                  <a:pt x="1648346" y="828092"/>
                </a:cubicBezTo>
                <a:cubicBezTo>
                  <a:pt x="1648346" y="1285435"/>
                  <a:pt x="1277597" y="1656184"/>
                  <a:pt x="820254" y="1656184"/>
                </a:cubicBezTo>
                <a:cubicBezTo>
                  <a:pt x="771082" y="1656184"/>
                  <a:pt x="722910" y="1651898"/>
                  <a:pt x="676238" y="1642851"/>
                </a:cubicBezTo>
                <a:lnTo>
                  <a:pt x="676238" y="1458836"/>
                </a:lnTo>
                <a:cubicBezTo>
                  <a:pt x="722365" y="1470593"/>
                  <a:pt x="770659" y="1476164"/>
                  <a:pt x="820254" y="1476164"/>
                </a:cubicBezTo>
                <a:cubicBezTo>
                  <a:pt x="1178174" y="1476164"/>
                  <a:pt x="1468326" y="1186012"/>
                  <a:pt x="1468326" y="828092"/>
                </a:cubicBezTo>
                <a:cubicBezTo>
                  <a:pt x="1468326" y="470172"/>
                  <a:pt x="1178174" y="180020"/>
                  <a:pt x="820254" y="180020"/>
                </a:cubicBezTo>
                <a:cubicBezTo>
                  <a:pt x="499245" y="180020"/>
                  <a:pt x="232748" y="413413"/>
                  <a:pt x="183071" y="720080"/>
                </a:cubicBezTo>
                <a:lnTo>
                  <a:pt x="0" y="720080"/>
                </a:lnTo>
                <a:cubicBezTo>
                  <a:pt x="52132" y="313716"/>
                  <a:pt x="399556" y="0"/>
                  <a:pt x="820254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椭圆 1"/>
          <p:cNvSpPr>
            <a:spLocks noChangeArrowheads="1"/>
          </p:cNvSpPr>
          <p:nvPr/>
        </p:nvSpPr>
        <p:spPr bwMode="auto">
          <a:xfrm rot="10800000">
            <a:off x="1450263" y="1056543"/>
            <a:ext cx="1379537" cy="1379537"/>
          </a:xfrm>
          <a:custGeom>
            <a:avLst/>
            <a:gdLst>
              <a:gd name="T0" fmla="*/ 0 w 1648346"/>
              <a:gd name="T1" fmla="*/ 0 h 1656184"/>
              <a:gd name="T2" fmla="*/ 1648346 w 1648346"/>
              <a:gd name="T3" fmla="*/ 1656184 h 1656184"/>
            </a:gdLst>
            <a:ahLst/>
            <a:cxnLst/>
            <a:rect l="T0" t="T1" r="T2" b="T3"/>
            <a:pathLst>
              <a:path w="1648346" h="1656184">
                <a:moveTo>
                  <a:pt x="820254" y="0"/>
                </a:moveTo>
                <a:cubicBezTo>
                  <a:pt x="1277597" y="0"/>
                  <a:pt x="1648346" y="370749"/>
                  <a:pt x="1648346" y="828092"/>
                </a:cubicBezTo>
                <a:cubicBezTo>
                  <a:pt x="1648346" y="1285435"/>
                  <a:pt x="1277597" y="1656184"/>
                  <a:pt x="820254" y="1656184"/>
                </a:cubicBezTo>
                <a:cubicBezTo>
                  <a:pt x="771082" y="1656184"/>
                  <a:pt x="722910" y="1651898"/>
                  <a:pt x="676238" y="1642851"/>
                </a:cubicBezTo>
                <a:lnTo>
                  <a:pt x="676238" y="1458836"/>
                </a:lnTo>
                <a:cubicBezTo>
                  <a:pt x="722365" y="1470593"/>
                  <a:pt x="770659" y="1476164"/>
                  <a:pt x="820254" y="1476164"/>
                </a:cubicBezTo>
                <a:cubicBezTo>
                  <a:pt x="1178174" y="1476164"/>
                  <a:pt x="1468326" y="1186012"/>
                  <a:pt x="1468326" y="828092"/>
                </a:cubicBezTo>
                <a:cubicBezTo>
                  <a:pt x="1468326" y="470172"/>
                  <a:pt x="1178174" y="180020"/>
                  <a:pt x="820254" y="180020"/>
                </a:cubicBezTo>
                <a:cubicBezTo>
                  <a:pt x="499245" y="180020"/>
                  <a:pt x="232748" y="413413"/>
                  <a:pt x="183071" y="720080"/>
                </a:cubicBezTo>
                <a:lnTo>
                  <a:pt x="0" y="720080"/>
                </a:lnTo>
                <a:cubicBezTo>
                  <a:pt x="52132" y="313716"/>
                  <a:pt x="399556" y="0"/>
                  <a:pt x="820254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5" name="椭圆 1"/>
          <p:cNvSpPr>
            <a:spLocks noChangeArrowheads="1"/>
          </p:cNvSpPr>
          <p:nvPr/>
        </p:nvSpPr>
        <p:spPr bwMode="auto">
          <a:xfrm rot="6347252">
            <a:off x="1652776" y="3103393"/>
            <a:ext cx="688975" cy="1378479"/>
          </a:xfrm>
          <a:custGeom>
            <a:avLst/>
            <a:gdLst>
              <a:gd name="T0" fmla="*/ 0 w 828092"/>
              <a:gd name="T1" fmla="*/ 0 h 1560369"/>
              <a:gd name="T2" fmla="*/ 828092 w 828092"/>
              <a:gd name="T3" fmla="*/ 1560369 h 1560369"/>
            </a:gdLst>
            <a:ahLst/>
            <a:cxnLst/>
            <a:rect l="T0" t="T1" r="T2" b="T3"/>
            <a:pathLst>
              <a:path w="828092" h="1560369">
                <a:moveTo>
                  <a:pt x="16824" y="994982"/>
                </a:moveTo>
                <a:cubicBezTo>
                  <a:pt x="5793" y="941075"/>
                  <a:pt x="0" y="885260"/>
                  <a:pt x="0" y="828092"/>
                </a:cubicBezTo>
                <a:cubicBezTo>
                  <a:pt x="0" y="370749"/>
                  <a:pt x="370749" y="0"/>
                  <a:pt x="828092" y="0"/>
                </a:cubicBezTo>
                <a:lnTo>
                  <a:pt x="828092" y="180020"/>
                </a:lnTo>
                <a:cubicBezTo>
                  <a:pt x="470172" y="180020"/>
                  <a:pt x="180020" y="470172"/>
                  <a:pt x="180020" y="828092"/>
                </a:cubicBezTo>
                <a:cubicBezTo>
                  <a:pt x="180020" y="1180557"/>
                  <a:pt x="461395" y="1467304"/>
                  <a:pt x="811810" y="1474523"/>
                </a:cubicBezTo>
                <a:lnTo>
                  <a:pt x="449129" y="1560369"/>
                </a:lnTo>
                <a:cubicBezTo>
                  <a:pt x="229080" y="1450469"/>
                  <a:pt x="67556" y="1242904"/>
                  <a:pt x="16824" y="994982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793813" y="1760561"/>
            <a:ext cx="1149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Stimulation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11" name="文本框 185">
            <a:extLst>
              <a:ext uri="{FF2B5EF4-FFF2-40B4-BE49-F238E27FC236}">
                <a16:creationId xmlns:a16="http://schemas.microsoft.com/office/drawing/2014/main" id="{1767F838-1C50-41A4-A22A-EF8FA6CCF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93688"/>
            <a:ext cx="255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Results</a:t>
            </a:r>
          </a:p>
        </p:txBody>
      </p:sp>
      <p:sp>
        <p:nvSpPr>
          <p:cNvPr id="112" name="TextBox 1">
            <a:extLst>
              <a:ext uri="{FF2B5EF4-FFF2-40B4-BE49-F238E27FC236}">
                <a16:creationId xmlns:a16="http://schemas.microsoft.com/office/drawing/2014/main" id="{3889B048-254B-447A-829C-C98C0A0CB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3" name="组合 167">
            <a:extLst>
              <a:ext uri="{FF2B5EF4-FFF2-40B4-BE49-F238E27FC236}">
                <a16:creationId xmlns:a16="http://schemas.microsoft.com/office/drawing/2014/main" id="{27769A9E-BBA2-48FA-93FC-0CBB7647BA4B}"/>
              </a:ext>
            </a:extLst>
          </p:cNvPr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114" name="文本框 139">
              <a:extLst>
                <a:ext uri="{FF2B5EF4-FFF2-40B4-BE49-F238E27FC236}">
                  <a16:creationId xmlns:a16="http://schemas.microsoft.com/office/drawing/2014/main" id="{A5BAF972-1815-462D-8D0E-6A56C01F18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5" name="文本框 140">
              <a:extLst>
                <a:ext uri="{FF2B5EF4-FFF2-40B4-BE49-F238E27FC236}">
                  <a16:creationId xmlns:a16="http://schemas.microsoft.com/office/drawing/2014/main" id="{A6B37661-DE96-406F-A0A9-BE240099D5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6" name="文本框 141">
              <a:extLst>
                <a:ext uri="{FF2B5EF4-FFF2-40B4-BE49-F238E27FC236}">
                  <a16:creationId xmlns:a16="http://schemas.microsoft.com/office/drawing/2014/main" id="{0290B7AC-B6FA-4698-992C-C350901EA3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7" name="文本框 142">
              <a:extLst>
                <a:ext uri="{FF2B5EF4-FFF2-40B4-BE49-F238E27FC236}">
                  <a16:creationId xmlns:a16="http://schemas.microsoft.com/office/drawing/2014/main" id="{DB71B97C-ADE3-4859-B207-B4209492F3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8" name="文本框 143">
              <a:extLst>
                <a:ext uri="{FF2B5EF4-FFF2-40B4-BE49-F238E27FC236}">
                  <a16:creationId xmlns:a16="http://schemas.microsoft.com/office/drawing/2014/main" id="{65A46ECD-9590-4F9B-B4FF-0A346585C2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9" name="文本框 144">
              <a:extLst>
                <a:ext uri="{FF2B5EF4-FFF2-40B4-BE49-F238E27FC236}">
                  <a16:creationId xmlns:a16="http://schemas.microsoft.com/office/drawing/2014/main" id="{6C80C409-0B84-4F2B-BF3A-2C19C422BF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0" name="文本框 145">
              <a:extLst>
                <a:ext uri="{FF2B5EF4-FFF2-40B4-BE49-F238E27FC236}">
                  <a16:creationId xmlns:a16="http://schemas.microsoft.com/office/drawing/2014/main" id="{A6A9C1B3-2BAF-41ED-BE35-A3A84B4C9E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1" name="文本框 146">
              <a:extLst>
                <a:ext uri="{FF2B5EF4-FFF2-40B4-BE49-F238E27FC236}">
                  <a16:creationId xmlns:a16="http://schemas.microsoft.com/office/drawing/2014/main" id="{3F29D6EA-2CE0-44E1-B1A3-0349E5A4A8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2" name="文本框 147">
              <a:extLst>
                <a:ext uri="{FF2B5EF4-FFF2-40B4-BE49-F238E27FC236}">
                  <a16:creationId xmlns:a16="http://schemas.microsoft.com/office/drawing/2014/main" id="{2EDB9048-BFE0-46AC-9888-CA3CD2F738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3" name="文本框 148">
              <a:extLst>
                <a:ext uri="{FF2B5EF4-FFF2-40B4-BE49-F238E27FC236}">
                  <a16:creationId xmlns:a16="http://schemas.microsoft.com/office/drawing/2014/main" id="{15818BD2-4141-46B1-AFE6-8E9A59BCF8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4" name="文本框 149">
              <a:extLst>
                <a:ext uri="{FF2B5EF4-FFF2-40B4-BE49-F238E27FC236}">
                  <a16:creationId xmlns:a16="http://schemas.microsoft.com/office/drawing/2014/main" id="{AFF7C094-A5F1-4859-A0FF-DEF3245997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5" name="文本框 150">
              <a:extLst>
                <a:ext uri="{FF2B5EF4-FFF2-40B4-BE49-F238E27FC236}">
                  <a16:creationId xmlns:a16="http://schemas.microsoft.com/office/drawing/2014/main" id="{A2ADC4A4-C3D7-4ACB-8249-0DD842B4DB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6" name="文本框 151">
              <a:extLst>
                <a:ext uri="{FF2B5EF4-FFF2-40B4-BE49-F238E27FC236}">
                  <a16:creationId xmlns:a16="http://schemas.microsoft.com/office/drawing/2014/main" id="{5B5CCACA-9983-4D96-B772-D0E06179BC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7" name="文本框 152">
              <a:extLst>
                <a:ext uri="{FF2B5EF4-FFF2-40B4-BE49-F238E27FC236}">
                  <a16:creationId xmlns:a16="http://schemas.microsoft.com/office/drawing/2014/main" id="{DD9565E2-2714-465D-A56A-2AD8608CA5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8" name="文本框 153">
              <a:extLst>
                <a:ext uri="{FF2B5EF4-FFF2-40B4-BE49-F238E27FC236}">
                  <a16:creationId xmlns:a16="http://schemas.microsoft.com/office/drawing/2014/main" id="{397B13E6-CB9A-4E30-A086-34A5BB55A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9" name="文本框 154">
              <a:extLst>
                <a:ext uri="{FF2B5EF4-FFF2-40B4-BE49-F238E27FC236}">
                  <a16:creationId xmlns:a16="http://schemas.microsoft.com/office/drawing/2014/main" id="{72E7CEA6-F015-4151-9FA8-838DB1EEFE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0" name="文本框 155">
              <a:extLst>
                <a:ext uri="{FF2B5EF4-FFF2-40B4-BE49-F238E27FC236}">
                  <a16:creationId xmlns:a16="http://schemas.microsoft.com/office/drawing/2014/main" id="{A3DBF4E6-5431-4F52-BCE9-ADF797BA06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1" name="文本框 156">
              <a:extLst>
                <a:ext uri="{FF2B5EF4-FFF2-40B4-BE49-F238E27FC236}">
                  <a16:creationId xmlns:a16="http://schemas.microsoft.com/office/drawing/2014/main" id="{B24B6258-80F0-451F-ABE9-A8017D5AC9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2" name="文本框 157">
              <a:extLst>
                <a:ext uri="{FF2B5EF4-FFF2-40B4-BE49-F238E27FC236}">
                  <a16:creationId xmlns:a16="http://schemas.microsoft.com/office/drawing/2014/main" id="{5479A779-F7B8-4DE6-A157-BEF0D997A3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3" name="文本框 158">
              <a:extLst>
                <a:ext uri="{FF2B5EF4-FFF2-40B4-BE49-F238E27FC236}">
                  <a16:creationId xmlns:a16="http://schemas.microsoft.com/office/drawing/2014/main" id="{C85C6BA8-6A40-420C-B874-A7A1E248FD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4" name="文本框 159">
              <a:extLst>
                <a:ext uri="{FF2B5EF4-FFF2-40B4-BE49-F238E27FC236}">
                  <a16:creationId xmlns:a16="http://schemas.microsoft.com/office/drawing/2014/main" id="{C82CBA3C-27F1-476B-9802-EB9DAE5233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5" name="文本框 160">
              <a:extLst>
                <a:ext uri="{FF2B5EF4-FFF2-40B4-BE49-F238E27FC236}">
                  <a16:creationId xmlns:a16="http://schemas.microsoft.com/office/drawing/2014/main" id="{6766C67D-6E45-4382-B58E-8989CE9700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6" name="文本框 161">
              <a:extLst>
                <a:ext uri="{FF2B5EF4-FFF2-40B4-BE49-F238E27FC236}">
                  <a16:creationId xmlns:a16="http://schemas.microsoft.com/office/drawing/2014/main" id="{600033A7-2E25-4871-AC3A-CD8B241AAC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7" name="文本框 162">
              <a:extLst>
                <a:ext uri="{FF2B5EF4-FFF2-40B4-BE49-F238E27FC236}">
                  <a16:creationId xmlns:a16="http://schemas.microsoft.com/office/drawing/2014/main" id="{D27023F8-D040-41C9-840E-4BFE8EEDEC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8" name="文本框 163">
              <a:extLst>
                <a:ext uri="{FF2B5EF4-FFF2-40B4-BE49-F238E27FC236}">
                  <a16:creationId xmlns:a16="http://schemas.microsoft.com/office/drawing/2014/main" id="{1141E352-9DA2-44D0-9061-3F2B4748BC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9" name="文本框 164">
              <a:extLst>
                <a:ext uri="{FF2B5EF4-FFF2-40B4-BE49-F238E27FC236}">
                  <a16:creationId xmlns:a16="http://schemas.microsoft.com/office/drawing/2014/main" id="{46D56661-5F24-4946-8A9D-F5C22C9082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0" name="文本框 165">
              <a:extLst>
                <a:ext uri="{FF2B5EF4-FFF2-40B4-BE49-F238E27FC236}">
                  <a16:creationId xmlns:a16="http://schemas.microsoft.com/office/drawing/2014/main" id="{72A796BD-0471-452B-A803-06FD96CE72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1" name="文本框 166">
              <a:extLst>
                <a:ext uri="{FF2B5EF4-FFF2-40B4-BE49-F238E27FC236}">
                  <a16:creationId xmlns:a16="http://schemas.microsoft.com/office/drawing/2014/main" id="{8E97D4A9-F05E-4D6E-8CB4-1AFDC3B8DE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2" name="文本框 167">
              <a:extLst>
                <a:ext uri="{FF2B5EF4-FFF2-40B4-BE49-F238E27FC236}">
                  <a16:creationId xmlns:a16="http://schemas.microsoft.com/office/drawing/2014/main" id="{B1661495-7B8F-46E8-A488-CDB8D4F53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3" name="文本框 168">
              <a:extLst>
                <a:ext uri="{FF2B5EF4-FFF2-40B4-BE49-F238E27FC236}">
                  <a16:creationId xmlns:a16="http://schemas.microsoft.com/office/drawing/2014/main" id="{CB40FF09-2171-475B-9334-5F0A1E9481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4" name="文本框 169">
              <a:extLst>
                <a:ext uri="{FF2B5EF4-FFF2-40B4-BE49-F238E27FC236}">
                  <a16:creationId xmlns:a16="http://schemas.microsoft.com/office/drawing/2014/main" id="{8E3213C3-6555-492D-8CD2-7B7DEC59AE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5" name="文本框 170">
              <a:extLst>
                <a:ext uri="{FF2B5EF4-FFF2-40B4-BE49-F238E27FC236}">
                  <a16:creationId xmlns:a16="http://schemas.microsoft.com/office/drawing/2014/main" id="{BC8BF95C-25B1-48D1-AC01-47F357060E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6" name="文本框 171">
              <a:extLst>
                <a:ext uri="{FF2B5EF4-FFF2-40B4-BE49-F238E27FC236}">
                  <a16:creationId xmlns:a16="http://schemas.microsoft.com/office/drawing/2014/main" id="{CCCD389F-2216-4703-BF7D-3D11FD620E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7" name="文本框 172">
              <a:extLst>
                <a:ext uri="{FF2B5EF4-FFF2-40B4-BE49-F238E27FC236}">
                  <a16:creationId xmlns:a16="http://schemas.microsoft.com/office/drawing/2014/main" id="{B989712F-FECC-43A9-96E1-D7DA9E0F27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8" name="文本框 173">
              <a:extLst>
                <a:ext uri="{FF2B5EF4-FFF2-40B4-BE49-F238E27FC236}">
                  <a16:creationId xmlns:a16="http://schemas.microsoft.com/office/drawing/2014/main" id="{C119926D-F060-41E4-B34D-D157AA4C35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9" name="文本框 174">
              <a:extLst>
                <a:ext uri="{FF2B5EF4-FFF2-40B4-BE49-F238E27FC236}">
                  <a16:creationId xmlns:a16="http://schemas.microsoft.com/office/drawing/2014/main" id="{7B6B6880-918F-49EE-9FFA-57321A9E57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0" name="文本框 175">
              <a:extLst>
                <a:ext uri="{FF2B5EF4-FFF2-40B4-BE49-F238E27FC236}">
                  <a16:creationId xmlns:a16="http://schemas.microsoft.com/office/drawing/2014/main" id="{895CBA8F-8034-499A-A6A4-AA05762F8E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1" name="文本框 176">
              <a:extLst>
                <a:ext uri="{FF2B5EF4-FFF2-40B4-BE49-F238E27FC236}">
                  <a16:creationId xmlns:a16="http://schemas.microsoft.com/office/drawing/2014/main" id="{E76FC189-5588-4BA8-ADBB-8B3AE0B132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2" name="文本框 177">
              <a:extLst>
                <a:ext uri="{FF2B5EF4-FFF2-40B4-BE49-F238E27FC236}">
                  <a16:creationId xmlns:a16="http://schemas.microsoft.com/office/drawing/2014/main" id="{AB6F89FC-2E90-4DE5-93D3-FE908E8939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3" name="文本框 178">
              <a:extLst>
                <a:ext uri="{FF2B5EF4-FFF2-40B4-BE49-F238E27FC236}">
                  <a16:creationId xmlns:a16="http://schemas.microsoft.com/office/drawing/2014/main" id="{E4790CF5-2F7E-4F02-8E07-9E13D163DA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4" name="文本框 179">
              <a:extLst>
                <a:ext uri="{FF2B5EF4-FFF2-40B4-BE49-F238E27FC236}">
                  <a16:creationId xmlns:a16="http://schemas.microsoft.com/office/drawing/2014/main" id="{1844A0AE-B329-4665-BF9B-83D7287A2C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5" name="文本框 180">
              <a:extLst>
                <a:ext uri="{FF2B5EF4-FFF2-40B4-BE49-F238E27FC236}">
                  <a16:creationId xmlns:a16="http://schemas.microsoft.com/office/drawing/2014/main" id="{246FEC31-40C8-434F-B901-5097384B9C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6" name="文本框 181">
              <a:extLst>
                <a:ext uri="{FF2B5EF4-FFF2-40B4-BE49-F238E27FC236}">
                  <a16:creationId xmlns:a16="http://schemas.microsoft.com/office/drawing/2014/main" id="{73FFF599-3335-4AD7-AB8B-C81CDC8E69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7" name="文本框 182">
              <a:extLst>
                <a:ext uri="{FF2B5EF4-FFF2-40B4-BE49-F238E27FC236}">
                  <a16:creationId xmlns:a16="http://schemas.microsoft.com/office/drawing/2014/main" id="{5A670964-1B8F-4089-9BB1-A9F591068C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8" name="文本框 183">
              <a:extLst>
                <a:ext uri="{FF2B5EF4-FFF2-40B4-BE49-F238E27FC236}">
                  <a16:creationId xmlns:a16="http://schemas.microsoft.com/office/drawing/2014/main" id="{BCB41D82-8F24-446D-A927-97823E687B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9" name="文本框 184">
              <a:extLst>
                <a:ext uri="{FF2B5EF4-FFF2-40B4-BE49-F238E27FC236}">
                  <a16:creationId xmlns:a16="http://schemas.microsoft.com/office/drawing/2014/main" id="{AEABEC2B-E13E-4B50-847C-CBB25FFA20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160" name="矩形 159">
            <a:extLst>
              <a:ext uri="{FF2B5EF4-FFF2-40B4-BE49-F238E27FC236}">
                <a16:creationId xmlns:a16="http://schemas.microsoft.com/office/drawing/2014/main" id="{3FA17B4E-322B-48FB-95A2-B48BDF2F65C6}"/>
              </a:ext>
            </a:extLst>
          </p:cNvPr>
          <p:cNvSpPr/>
          <p:nvPr/>
        </p:nvSpPr>
        <p:spPr>
          <a:xfrm>
            <a:off x="2971313" y="372865"/>
            <a:ext cx="8712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(Works?)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7A0DF5D7-BBE8-480B-BA78-0C153641A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202" y="1417340"/>
            <a:ext cx="2058832" cy="930266"/>
          </a:xfrm>
          <a:prstGeom prst="rect">
            <a:avLst/>
          </a:prstGeom>
        </p:spPr>
      </p:pic>
      <p:pic>
        <p:nvPicPr>
          <p:cNvPr id="161" name="图片 160">
            <a:extLst>
              <a:ext uri="{FF2B5EF4-FFF2-40B4-BE49-F238E27FC236}">
                <a16:creationId xmlns:a16="http://schemas.microsoft.com/office/drawing/2014/main" id="{BE549365-1613-4018-8F2A-5B50DD2A3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065" y="1399239"/>
            <a:ext cx="967371" cy="1061197"/>
          </a:xfrm>
          <a:prstGeom prst="rect">
            <a:avLst/>
          </a:prstGeom>
        </p:spPr>
      </p:pic>
      <p:sp>
        <p:nvSpPr>
          <p:cNvPr id="162" name="箭头: 右 161">
            <a:extLst>
              <a:ext uri="{FF2B5EF4-FFF2-40B4-BE49-F238E27FC236}">
                <a16:creationId xmlns:a16="http://schemas.microsoft.com/office/drawing/2014/main" id="{CD3FC3D5-1296-482D-B5E9-523BEFA343CF}"/>
              </a:ext>
            </a:extLst>
          </p:cNvPr>
          <p:cNvSpPr/>
          <p:nvPr/>
        </p:nvSpPr>
        <p:spPr>
          <a:xfrm>
            <a:off x="2940214" y="3053163"/>
            <a:ext cx="249688" cy="19961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图片 162">
            <a:extLst>
              <a:ext uri="{FF2B5EF4-FFF2-40B4-BE49-F238E27FC236}">
                <a16:creationId xmlns:a16="http://schemas.microsoft.com/office/drawing/2014/main" id="{D2490E6F-B856-4535-ADEB-B43BDE99A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143596" y="2765127"/>
            <a:ext cx="1061197" cy="795310"/>
          </a:xfrm>
          <a:prstGeom prst="rect">
            <a:avLst/>
          </a:prstGeom>
        </p:spPr>
      </p:pic>
      <p:pic>
        <p:nvPicPr>
          <p:cNvPr id="164" name="图片 163" descr="C:\Users\VULCAN\AppData\Local\Temp\WeChat Files\276645177244681783.jpg">
            <a:extLst>
              <a:ext uri="{FF2B5EF4-FFF2-40B4-BE49-F238E27FC236}">
                <a16:creationId xmlns:a16="http://schemas.microsoft.com/office/drawing/2014/main" id="{C92F9BAE-188F-4ACD-B428-67CFABEFA66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18298" y="2785736"/>
            <a:ext cx="1061197" cy="754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箭头: 右 164">
            <a:extLst>
              <a:ext uri="{FF2B5EF4-FFF2-40B4-BE49-F238E27FC236}">
                <a16:creationId xmlns:a16="http://schemas.microsoft.com/office/drawing/2014/main" id="{1315E5FE-921C-49AD-B747-C49C985E7A51}"/>
              </a:ext>
            </a:extLst>
          </p:cNvPr>
          <p:cNvSpPr/>
          <p:nvPr/>
        </p:nvSpPr>
        <p:spPr>
          <a:xfrm>
            <a:off x="5001396" y="3053163"/>
            <a:ext cx="249688" cy="19961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6" name="图片 165">
            <a:extLst>
              <a:ext uri="{FF2B5EF4-FFF2-40B4-BE49-F238E27FC236}">
                <a16:creationId xmlns:a16="http://schemas.microsoft.com/office/drawing/2014/main" id="{0CC17034-202A-401B-BA5A-3F958BD95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294187" y="2754725"/>
            <a:ext cx="1061198" cy="796495"/>
          </a:xfrm>
          <a:prstGeom prst="rect">
            <a:avLst/>
          </a:prstGeom>
        </p:spPr>
      </p:pic>
      <p:pic>
        <p:nvPicPr>
          <p:cNvPr id="167" name="图片 166" descr="C:\Users\VULCAN\AppData\Local\Temp\WeChat Files\460522618407154646.jpg">
            <a:extLst>
              <a:ext uri="{FF2B5EF4-FFF2-40B4-BE49-F238E27FC236}">
                <a16:creationId xmlns:a16="http://schemas.microsoft.com/office/drawing/2014/main" id="{7BCAC16C-0C80-415C-94E3-A7349803AFFC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34" y="2622374"/>
            <a:ext cx="838338" cy="10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箭头: 右 167">
            <a:extLst>
              <a:ext uri="{FF2B5EF4-FFF2-40B4-BE49-F238E27FC236}">
                <a16:creationId xmlns:a16="http://schemas.microsoft.com/office/drawing/2014/main" id="{FA7078E6-7DEF-498B-A206-6AE7D0950BA3}"/>
              </a:ext>
            </a:extLst>
          </p:cNvPr>
          <p:cNvSpPr/>
          <p:nvPr/>
        </p:nvSpPr>
        <p:spPr>
          <a:xfrm>
            <a:off x="6267901" y="1782664"/>
            <a:ext cx="249688" cy="19961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箭头: 右 168">
            <a:extLst>
              <a:ext uri="{FF2B5EF4-FFF2-40B4-BE49-F238E27FC236}">
                <a16:creationId xmlns:a16="http://schemas.microsoft.com/office/drawing/2014/main" id="{E839EAB3-495B-443B-BBAA-F2289F4B3B96}"/>
              </a:ext>
            </a:extLst>
          </p:cNvPr>
          <p:cNvSpPr/>
          <p:nvPr/>
        </p:nvSpPr>
        <p:spPr>
          <a:xfrm>
            <a:off x="7630970" y="1782664"/>
            <a:ext cx="249688" cy="19961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箭头: 右 169">
            <a:extLst>
              <a:ext uri="{FF2B5EF4-FFF2-40B4-BE49-F238E27FC236}">
                <a16:creationId xmlns:a16="http://schemas.microsoft.com/office/drawing/2014/main" id="{E992D3D4-BFCC-4056-AE3C-C67506880AB6}"/>
              </a:ext>
            </a:extLst>
          </p:cNvPr>
          <p:cNvSpPr/>
          <p:nvPr/>
        </p:nvSpPr>
        <p:spPr>
          <a:xfrm>
            <a:off x="7235682" y="3053163"/>
            <a:ext cx="249688" cy="19961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2" name="图片 171" descr="C:\Users\VULCAN\AppData\Local\Temp\WeChat Files\788728881840978191.jpg">
            <a:extLst>
              <a:ext uri="{FF2B5EF4-FFF2-40B4-BE49-F238E27FC236}">
                <a16:creationId xmlns:a16="http://schemas.microsoft.com/office/drawing/2014/main" id="{99F989D8-1FAA-45C1-B7A0-B39EA71FB985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492" y="3911305"/>
            <a:ext cx="1063723" cy="107015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箭头: 右 172">
            <a:extLst>
              <a:ext uri="{FF2B5EF4-FFF2-40B4-BE49-F238E27FC236}">
                <a16:creationId xmlns:a16="http://schemas.microsoft.com/office/drawing/2014/main" id="{90761BF4-D96E-42FE-B492-1B75B5B12015}"/>
              </a:ext>
            </a:extLst>
          </p:cNvPr>
          <p:cNvSpPr/>
          <p:nvPr/>
        </p:nvSpPr>
        <p:spPr>
          <a:xfrm>
            <a:off x="4107039" y="4311647"/>
            <a:ext cx="249688" cy="19961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" name="图片 173" descr="C:\Users\VULCAN\AppData\Local\Temp\WeChat Files\557795181505944292.jpg">
            <a:extLst>
              <a:ext uri="{FF2B5EF4-FFF2-40B4-BE49-F238E27FC236}">
                <a16:creationId xmlns:a16="http://schemas.microsoft.com/office/drawing/2014/main" id="{E3579827-517E-4376-9DCF-F1C39B72AD9B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253" y="3911305"/>
            <a:ext cx="825799" cy="106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图片 174" descr="C:\Users\VULCAN\AppData\Local\Temp\WeChat Files\2381809435690649.jpg">
            <a:extLst>
              <a:ext uri="{FF2B5EF4-FFF2-40B4-BE49-F238E27FC236}">
                <a16:creationId xmlns:a16="http://schemas.microsoft.com/office/drawing/2014/main" id="{44BF7C2C-AE7B-4552-919F-24844CC3043B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052" y="3911305"/>
            <a:ext cx="752440" cy="106896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文本框 175">
            <a:extLst>
              <a:ext uri="{FF2B5EF4-FFF2-40B4-BE49-F238E27FC236}">
                <a16:creationId xmlns:a16="http://schemas.microsoft.com/office/drawing/2014/main" id="{CD584991-83C3-4D1F-AEE3-C6DDAF16DEC1}"/>
              </a:ext>
            </a:extLst>
          </p:cNvPr>
          <p:cNvSpPr txBox="1"/>
          <p:nvPr/>
        </p:nvSpPr>
        <p:spPr>
          <a:xfrm>
            <a:off x="1393532" y="2975085"/>
            <a:ext cx="1191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Circuit Build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049360A2-470F-4A25-9CE5-51FE14DEF5BE}"/>
              </a:ext>
            </a:extLst>
          </p:cNvPr>
          <p:cNvSpPr txBox="1"/>
          <p:nvPr/>
        </p:nvSpPr>
        <p:spPr>
          <a:xfrm>
            <a:off x="2630650" y="4185346"/>
            <a:ext cx="1149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Integration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1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85">
            <a:extLst>
              <a:ext uri="{FF2B5EF4-FFF2-40B4-BE49-F238E27FC236}">
                <a16:creationId xmlns:a16="http://schemas.microsoft.com/office/drawing/2014/main" id="{1767F838-1C50-41A4-A22A-EF8FA6CCF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93688"/>
            <a:ext cx="255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Results</a:t>
            </a:r>
          </a:p>
        </p:txBody>
      </p:sp>
      <p:sp>
        <p:nvSpPr>
          <p:cNvPr id="112" name="TextBox 1">
            <a:extLst>
              <a:ext uri="{FF2B5EF4-FFF2-40B4-BE49-F238E27FC236}">
                <a16:creationId xmlns:a16="http://schemas.microsoft.com/office/drawing/2014/main" id="{3889B048-254B-447A-829C-C98C0A0CB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3" name="组合 167">
            <a:extLst>
              <a:ext uri="{FF2B5EF4-FFF2-40B4-BE49-F238E27FC236}">
                <a16:creationId xmlns:a16="http://schemas.microsoft.com/office/drawing/2014/main" id="{27769A9E-BBA2-48FA-93FC-0CBB7647BA4B}"/>
              </a:ext>
            </a:extLst>
          </p:cNvPr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114" name="文本框 139">
              <a:extLst>
                <a:ext uri="{FF2B5EF4-FFF2-40B4-BE49-F238E27FC236}">
                  <a16:creationId xmlns:a16="http://schemas.microsoft.com/office/drawing/2014/main" id="{A5BAF972-1815-462D-8D0E-6A56C01F18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5" name="文本框 140">
              <a:extLst>
                <a:ext uri="{FF2B5EF4-FFF2-40B4-BE49-F238E27FC236}">
                  <a16:creationId xmlns:a16="http://schemas.microsoft.com/office/drawing/2014/main" id="{A6B37661-DE96-406F-A0A9-BE240099D5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6" name="文本框 141">
              <a:extLst>
                <a:ext uri="{FF2B5EF4-FFF2-40B4-BE49-F238E27FC236}">
                  <a16:creationId xmlns:a16="http://schemas.microsoft.com/office/drawing/2014/main" id="{0290B7AC-B6FA-4698-992C-C350901EA3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7" name="文本框 142">
              <a:extLst>
                <a:ext uri="{FF2B5EF4-FFF2-40B4-BE49-F238E27FC236}">
                  <a16:creationId xmlns:a16="http://schemas.microsoft.com/office/drawing/2014/main" id="{DB71B97C-ADE3-4859-B207-B4209492F3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8" name="文本框 143">
              <a:extLst>
                <a:ext uri="{FF2B5EF4-FFF2-40B4-BE49-F238E27FC236}">
                  <a16:creationId xmlns:a16="http://schemas.microsoft.com/office/drawing/2014/main" id="{65A46ECD-9590-4F9B-B4FF-0A346585C2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9" name="文本框 144">
              <a:extLst>
                <a:ext uri="{FF2B5EF4-FFF2-40B4-BE49-F238E27FC236}">
                  <a16:creationId xmlns:a16="http://schemas.microsoft.com/office/drawing/2014/main" id="{6C80C409-0B84-4F2B-BF3A-2C19C422BF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0" name="文本框 145">
              <a:extLst>
                <a:ext uri="{FF2B5EF4-FFF2-40B4-BE49-F238E27FC236}">
                  <a16:creationId xmlns:a16="http://schemas.microsoft.com/office/drawing/2014/main" id="{A6A9C1B3-2BAF-41ED-BE35-A3A84B4C9E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1" name="文本框 146">
              <a:extLst>
                <a:ext uri="{FF2B5EF4-FFF2-40B4-BE49-F238E27FC236}">
                  <a16:creationId xmlns:a16="http://schemas.microsoft.com/office/drawing/2014/main" id="{3F29D6EA-2CE0-44E1-B1A3-0349E5A4A8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2" name="文本框 147">
              <a:extLst>
                <a:ext uri="{FF2B5EF4-FFF2-40B4-BE49-F238E27FC236}">
                  <a16:creationId xmlns:a16="http://schemas.microsoft.com/office/drawing/2014/main" id="{2EDB9048-BFE0-46AC-9888-CA3CD2F738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3" name="文本框 148">
              <a:extLst>
                <a:ext uri="{FF2B5EF4-FFF2-40B4-BE49-F238E27FC236}">
                  <a16:creationId xmlns:a16="http://schemas.microsoft.com/office/drawing/2014/main" id="{15818BD2-4141-46B1-AFE6-8E9A59BCF8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4" name="文本框 149">
              <a:extLst>
                <a:ext uri="{FF2B5EF4-FFF2-40B4-BE49-F238E27FC236}">
                  <a16:creationId xmlns:a16="http://schemas.microsoft.com/office/drawing/2014/main" id="{AFF7C094-A5F1-4859-A0FF-DEF3245997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5" name="文本框 150">
              <a:extLst>
                <a:ext uri="{FF2B5EF4-FFF2-40B4-BE49-F238E27FC236}">
                  <a16:creationId xmlns:a16="http://schemas.microsoft.com/office/drawing/2014/main" id="{A2ADC4A4-C3D7-4ACB-8249-0DD842B4DB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6" name="文本框 151">
              <a:extLst>
                <a:ext uri="{FF2B5EF4-FFF2-40B4-BE49-F238E27FC236}">
                  <a16:creationId xmlns:a16="http://schemas.microsoft.com/office/drawing/2014/main" id="{5B5CCACA-9983-4D96-B772-D0E06179BC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7" name="文本框 152">
              <a:extLst>
                <a:ext uri="{FF2B5EF4-FFF2-40B4-BE49-F238E27FC236}">
                  <a16:creationId xmlns:a16="http://schemas.microsoft.com/office/drawing/2014/main" id="{DD9565E2-2714-465D-A56A-2AD8608CA5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8" name="文本框 153">
              <a:extLst>
                <a:ext uri="{FF2B5EF4-FFF2-40B4-BE49-F238E27FC236}">
                  <a16:creationId xmlns:a16="http://schemas.microsoft.com/office/drawing/2014/main" id="{397B13E6-CB9A-4E30-A086-34A5BB55A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9" name="文本框 154">
              <a:extLst>
                <a:ext uri="{FF2B5EF4-FFF2-40B4-BE49-F238E27FC236}">
                  <a16:creationId xmlns:a16="http://schemas.microsoft.com/office/drawing/2014/main" id="{72E7CEA6-F015-4151-9FA8-838DB1EEFE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0" name="文本框 155">
              <a:extLst>
                <a:ext uri="{FF2B5EF4-FFF2-40B4-BE49-F238E27FC236}">
                  <a16:creationId xmlns:a16="http://schemas.microsoft.com/office/drawing/2014/main" id="{A3DBF4E6-5431-4F52-BCE9-ADF797BA06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1" name="文本框 156">
              <a:extLst>
                <a:ext uri="{FF2B5EF4-FFF2-40B4-BE49-F238E27FC236}">
                  <a16:creationId xmlns:a16="http://schemas.microsoft.com/office/drawing/2014/main" id="{B24B6258-80F0-451F-ABE9-A8017D5AC9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2" name="文本框 157">
              <a:extLst>
                <a:ext uri="{FF2B5EF4-FFF2-40B4-BE49-F238E27FC236}">
                  <a16:creationId xmlns:a16="http://schemas.microsoft.com/office/drawing/2014/main" id="{5479A779-F7B8-4DE6-A157-BEF0D997A3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3" name="文本框 158">
              <a:extLst>
                <a:ext uri="{FF2B5EF4-FFF2-40B4-BE49-F238E27FC236}">
                  <a16:creationId xmlns:a16="http://schemas.microsoft.com/office/drawing/2014/main" id="{C85C6BA8-6A40-420C-B874-A7A1E248FD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4" name="文本框 159">
              <a:extLst>
                <a:ext uri="{FF2B5EF4-FFF2-40B4-BE49-F238E27FC236}">
                  <a16:creationId xmlns:a16="http://schemas.microsoft.com/office/drawing/2014/main" id="{C82CBA3C-27F1-476B-9802-EB9DAE5233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5" name="文本框 160">
              <a:extLst>
                <a:ext uri="{FF2B5EF4-FFF2-40B4-BE49-F238E27FC236}">
                  <a16:creationId xmlns:a16="http://schemas.microsoft.com/office/drawing/2014/main" id="{6766C67D-6E45-4382-B58E-8989CE9700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6" name="文本框 161">
              <a:extLst>
                <a:ext uri="{FF2B5EF4-FFF2-40B4-BE49-F238E27FC236}">
                  <a16:creationId xmlns:a16="http://schemas.microsoft.com/office/drawing/2014/main" id="{600033A7-2E25-4871-AC3A-CD8B241AAC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7" name="文本框 162">
              <a:extLst>
                <a:ext uri="{FF2B5EF4-FFF2-40B4-BE49-F238E27FC236}">
                  <a16:creationId xmlns:a16="http://schemas.microsoft.com/office/drawing/2014/main" id="{D27023F8-D040-41C9-840E-4BFE8EEDEC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8" name="文本框 163">
              <a:extLst>
                <a:ext uri="{FF2B5EF4-FFF2-40B4-BE49-F238E27FC236}">
                  <a16:creationId xmlns:a16="http://schemas.microsoft.com/office/drawing/2014/main" id="{1141E352-9DA2-44D0-9061-3F2B4748BC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9" name="文本框 164">
              <a:extLst>
                <a:ext uri="{FF2B5EF4-FFF2-40B4-BE49-F238E27FC236}">
                  <a16:creationId xmlns:a16="http://schemas.microsoft.com/office/drawing/2014/main" id="{46D56661-5F24-4946-8A9D-F5C22C9082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0" name="文本框 165">
              <a:extLst>
                <a:ext uri="{FF2B5EF4-FFF2-40B4-BE49-F238E27FC236}">
                  <a16:creationId xmlns:a16="http://schemas.microsoft.com/office/drawing/2014/main" id="{72A796BD-0471-452B-A803-06FD96CE72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1" name="文本框 166">
              <a:extLst>
                <a:ext uri="{FF2B5EF4-FFF2-40B4-BE49-F238E27FC236}">
                  <a16:creationId xmlns:a16="http://schemas.microsoft.com/office/drawing/2014/main" id="{8E97D4A9-F05E-4D6E-8CB4-1AFDC3B8DE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2" name="文本框 167">
              <a:extLst>
                <a:ext uri="{FF2B5EF4-FFF2-40B4-BE49-F238E27FC236}">
                  <a16:creationId xmlns:a16="http://schemas.microsoft.com/office/drawing/2014/main" id="{B1661495-7B8F-46E8-A488-CDB8D4F53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3" name="文本框 168">
              <a:extLst>
                <a:ext uri="{FF2B5EF4-FFF2-40B4-BE49-F238E27FC236}">
                  <a16:creationId xmlns:a16="http://schemas.microsoft.com/office/drawing/2014/main" id="{CB40FF09-2171-475B-9334-5F0A1E9481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4" name="文本框 169">
              <a:extLst>
                <a:ext uri="{FF2B5EF4-FFF2-40B4-BE49-F238E27FC236}">
                  <a16:creationId xmlns:a16="http://schemas.microsoft.com/office/drawing/2014/main" id="{8E3213C3-6555-492D-8CD2-7B7DEC59AE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5" name="文本框 170">
              <a:extLst>
                <a:ext uri="{FF2B5EF4-FFF2-40B4-BE49-F238E27FC236}">
                  <a16:creationId xmlns:a16="http://schemas.microsoft.com/office/drawing/2014/main" id="{BC8BF95C-25B1-48D1-AC01-47F357060E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6" name="文本框 171">
              <a:extLst>
                <a:ext uri="{FF2B5EF4-FFF2-40B4-BE49-F238E27FC236}">
                  <a16:creationId xmlns:a16="http://schemas.microsoft.com/office/drawing/2014/main" id="{CCCD389F-2216-4703-BF7D-3D11FD620E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7" name="文本框 172">
              <a:extLst>
                <a:ext uri="{FF2B5EF4-FFF2-40B4-BE49-F238E27FC236}">
                  <a16:creationId xmlns:a16="http://schemas.microsoft.com/office/drawing/2014/main" id="{B989712F-FECC-43A9-96E1-D7DA9E0F27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8" name="文本框 173">
              <a:extLst>
                <a:ext uri="{FF2B5EF4-FFF2-40B4-BE49-F238E27FC236}">
                  <a16:creationId xmlns:a16="http://schemas.microsoft.com/office/drawing/2014/main" id="{C119926D-F060-41E4-B34D-D157AA4C35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9" name="文本框 174">
              <a:extLst>
                <a:ext uri="{FF2B5EF4-FFF2-40B4-BE49-F238E27FC236}">
                  <a16:creationId xmlns:a16="http://schemas.microsoft.com/office/drawing/2014/main" id="{7B6B6880-918F-49EE-9FFA-57321A9E57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0" name="文本框 175">
              <a:extLst>
                <a:ext uri="{FF2B5EF4-FFF2-40B4-BE49-F238E27FC236}">
                  <a16:creationId xmlns:a16="http://schemas.microsoft.com/office/drawing/2014/main" id="{895CBA8F-8034-499A-A6A4-AA05762F8E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1" name="文本框 176">
              <a:extLst>
                <a:ext uri="{FF2B5EF4-FFF2-40B4-BE49-F238E27FC236}">
                  <a16:creationId xmlns:a16="http://schemas.microsoft.com/office/drawing/2014/main" id="{E76FC189-5588-4BA8-ADBB-8B3AE0B132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2" name="文本框 177">
              <a:extLst>
                <a:ext uri="{FF2B5EF4-FFF2-40B4-BE49-F238E27FC236}">
                  <a16:creationId xmlns:a16="http://schemas.microsoft.com/office/drawing/2014/main" id="{AB6F89FC-2E90-4DE5-93D3-FE908E8939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3" name="文本框 178">
              <a:extLst>
                <a:ext uri="{FF2B5EF4-FFF2-40B4-BE49-F238E27FC236}">
                  <a16:creationId xmlns:a16="http://schemas.microsoft.com/office/drawing/2014/main" id="{E4790CF5-2F7E-4F02-8E07-9E13D163DA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4" name="文本框 179">
              <a:extLst>
                <a:ext uri="{FF2B5EF4-FFF2-40B4-BE49-F238E27FC236}">
                  <a16:creationId xmlns:a16="http://schemas.microsoft.com/office/drawing/2014/main" id="{1844A0AE-B329-4665-BF9B-83D7287A2C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5" name="文本框 180">
              <a:extLst>
                <a:ext uri="{FF2B5EF4-FFF2-40B4-BE49-F238E27FC236}">
                  <a16:creationId xmlns:a16="http://schemas.microsoft.com/office/drawing/2014/main" id="{246FEC31-40C8-434F-B901-5097384B9C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6" name="文本框 181">
              <a:extLst>
                <a:ext uri="{FF2B5EF4-FFF2-40B4-BE49-F238E27FC236}">
                  <a16:creationId xmlns:a16="http://schemas.microsoft.com/office/drawing/2014/main" id="{73FFF599-3335-4AD7-AB8B-C81CDC8E69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7" name="文本框 182">
              <a:extLst>
                <a:ext uri="{FF2B5EF4-FFF2-40B4-BE49-F238E27FC236}">
                  <a16:creationId xmlns:a16="http://schemas.microsoft.com/office/drawing/2014/main" id="{5A670964-1B8F-4089-9BB1-A9F591068C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8" name="文本框 183">
              <a:extLst>
                <a:ext uri="{FF2B5EF4-FFF2-40B4-BE49-F238E27FC236}">
                  <a16:creationId xmlns:a16="http://schemas.microsoft.com/office/drawing/2014/main" id="{BCB41D82-8F24-446D-A927-97823E687B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9" name="文本框 184">
              <a:extLst>
                <a:ext uri="{FF2B5EF4-FFF2-40B4-BE49-F238E27FC236}">
                  <a16:creationId xmlns:a16="http://schemas.microsoft.com/office/drawing/2014/main" id="{AEABEC2B-E13E-4B50-847C-CBB25FFA20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160" name="矩形 159">
            <a:extLst>
              <a:ext uri="{FF2B5EF4-FFF2-40B4-BE49-F238E27FC236}">
                <a16:creationId xmlns:a16="http://schemas.microsoft.com/office/drawing/2014/main" id="{3FA17B4E-322B-48FB-95A2-B48BDF2F65C6}"/>
              </a:ext>
            </a:extLst>
          </p:cNvPr>
          <p:cNvSpPr/>
          <p:nvPr/>
        </p:nvSpPr>
        <p:spPr>
          <a:xfrm>
            <a:off x="2971313" y="372865"/>
            <a:ext cx="8712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(Works?)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BF6A34-9AFC-4B81-B668-3028C94B1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650" y="961634"/>
            <a:ext cx="1445442" cy="1567632"/>
          </a:xfrm>
          <a:prstGeom prst="rect">
            <a:avLst/>
          </a:prstGeom>
        </p:spPr>
      </p:pic>
      <p:sp>
        <p:nvSpPr>
          <p:cNvPr id="68" name="箭头: 右 67">
            <a:extLst>
              <a:ext uri="{FF2B5EF4-FFF2-40B4-BE49-F238E27FC236}">
                <a16:creationId xmlns:a16="http://schemas.microsoft.com/office/drawing/2014/main" id="{7D41A1C0-2BAA-4A03-94BA-977066476E37}"/>
              </a:ext>
            </a:extLst>
          </p:cNvPr>
          <p:cNvSpPr/>
          <p:nvPr/>
        </p:nvSpPr>
        <p:spPr>
          <a:xfrm>
            <a:off x="4047640" y="1735737"/>
            <a:ext cx="249688" cy="19961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5C8B3C-7059-4BAF-A943-49972F887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591" y="959220"/>
            <a:ext cx="2690503" cy="15700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B300A0-A166-4BB6-8788-C204D5532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650" y="3049655"/>
            <a:ext cx="1455379" cy="1508537"/>
          </a:xfrm>
          <a:prstGeom prst="rect">
            <a:avLst/>
          </a:prstGeom>
        </p:spPr>
      </p:pic>
      <p:sp>
        <p:nvSpPr>
          <p:cNvPr id="71" name="箭头: 右 70">
            <a:extLst>
              <a:ext uri="{FF2B5EF4-FFF2-40B4-BE49-F238E27FC236}">
                <a16:creationId xmlns:a16="http://schemas.microsoft.com/office/drawing/2014/main" id="{22B601F4-C226-4274-BE31-26DCFA03D4CD}"/>
              </a:ext>
            </a:extLst>
          </p:cNvPr>
          <p:cNvSpPr/>
          <p:nvPr/>
        </p:nvSpPr>
        <p:spPr>
          <a:xfrm>
            <a:off x="4047640" y="3704114"/>
            <a:ext cx="249688" cy="19961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5A82A2C-71F8-4DC5-8A0F-27BC4A17290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592" y="3054765"/>
            <a:ext cx="2690502" cy="1503427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9D5C3C-6670-4AB7-B21E-4A849D9A7855}"/>
                  </a:ext>
                </a:extLst>
              </p:cNvPr>
              <p:cNvSpPr txBox="1"/>
              <p:nvPr/>
            </p:nvSpPr>
            <p:spPr>
              <a:xfrm>
                <a:off x="5031255" y="2602087"/>
                <a:ext cx="2129173" cy="392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(℃)=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∗0.625 (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𝑚𝑉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9D5C3C-6670-4AB7-B21E-4A849D9A7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255" y="2602087"/>
                <a:ext cx="2129173" cy="392864"/>
              </a:xfrm>
              <a:prstGeom prst="rect">
                <a:avLst/>
              </a:prstGeom>
              <a:blipFill>
                <a:blip r:embed="rId7"/>
                <a:stretch>
                  <a:fillRect l="-2857" t="-3125" r="-6286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4072EFC9-648A-477B-8BC8-5F7860CB19C8}"/>
              </a:ext>
            </a:extLst>
          </p:cNvPr>
          <p:cNvSpPr/>
          <p:nvPr/>
        </p:nvSpPr>
        <p:spPr>
          <a:xfrm>
            <a:off x="1920650" y="2529266"/>
            <a:ext cx="150229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Sensor outputs</a:t>
            </a:r>
            <a:endParaRPr lang="en-AU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0BE61BC-82C7-4E05-8521-1E12E0E9B39B}"/>
              </a:ext>
            </a:extLst>
          </p:cNvPr>
          <p:cNvSpPr/>
          <p:nvPr/>
        </p:nvSpPr>
        <p:spPr>
          <a:xfrm>
            <a:off x="1595438" y="4591526"/>
            <a:ext cx="2420302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Photo detector outputs</a:t>
            </a:r>
            <a:endParaRPr lang="en-AU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54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7309647">
            <a:off x="4664869" y="1308497"/>
            <a:ext cx="1633538" cy="1371600"/>
          </a:xfrm>
          <a:prstGeom prst="triangle">
            <a:avLst/>
          </a:prstGeom>
          <a:noFill/>
          <a:ln w="28575">
            <a:solidFill>
              <a:schemeClr val="bg1">
                <a:lumMod val="75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19578595">
            <a:off x="2336008" y="1165622"/>
            <a:ext cx="2493169" cy="1819275"/>
          </a:xfrm>
          <a:prstGeom prst="triangle">
            <a:avLst/>
          </a:prstGeom>
          <a:noFill/>
          <a:ln w="28575">
            <a:solidFill>
              <a:schemeClr val="bg1">
                <a:lumMod val="75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76898" y="1681233"/>
            <a:ext cx="65133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000" b="1" u="sng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  <a:gs pos="32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atin typeface="Arial Black" panose="020B0A04020102020204" pitchFamily="34" charset="0"/>
                <a:ea typeface="+mn-ea"/>
              </a:rPr>
              <a:t>Questions?</a:t>
            </a:r>
            <a:endParaRPr lang="zh-CN" altLang="en-US" sz="9000" b="1" u="sng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5">
                      <a:lumMod val="50000"/>
                    </a:schemeClr>
                  </a:gs>
                  <a:gs pos="32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atin typeface="Arial Black" panose="020B0A04020102020204" pitchFamily="34" charset="0"/>
              <a:ea typeface="+mn-ea"/>
            </a:endParaRPr>
          </a:p>
        </p:txBody>
      </p:sp>
      <p:sp>
        <p:nvSpPr>
          <p:cNvPr id="9" name="文本框 185">
            <a:extLst>
              <a:ext uri="{FF2B5EF4-FFF2-40B4-BE49-F238E27FC236}">
                <a16:creationId xmlns:a16="http://schemas.microsoft.com/office/drawing/2014/main" id="{78FA70BA-7A4B-4D72-B349-AC1551635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93688"/>
            <a:ext cx="255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Questions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5A2FD94A-EBD7-40CE-B509-B94D1E622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" name="组合 167">
            <a:extLst>
              <a:ext uri="{FF2B5EF4-FFF2-40B4-BE49-F238E27FC236}">
                <a16:creationId xmlns:a16="http://schemas.microsoft.com/office/drawing/2014/main" id="{90BDFAA3-60CB-45DA-87C9-DC1602248AFC}"/>
              </a:ext>
            </a:extLst>
          </p:cNvPr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12" name="文本框 139">
              <a:extLst>
                <a:ext uri="{FF2B5EF4-FFF2-40B4-BE49-F238E27FC236}">
                  <a16:creationId xmlns:a16="http://schemas.microsoft.com/office/drawing/2014/main" id="{0EB074F6-0CBD-42CA-A6E4-C61C1A7A80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0">
              <a:extLst>
                <a:ext uri="{FF2B5EF4-FFF2-40B4-BE49-F238E27FC236}">
                  <a16:creationId xmlns:a16="http://schemas.microsoft.com/office/drawing/2014/main" id="{9577B73D-C2B4-4F1B-B4FD-58C6ACC3382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1">
              <a:extLst>
                <a:ext uri="{FF2B5EF4-FFF2-40B4-BE49-F238E27FC236}">
                  <a16:creationId xmlns:a16="http://schemas.microsoft.com/office/drawing/2014/main" id="{9961781F-5EFB-417A-A730-45982DFDBC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2">
              <a:extLst>
                <a:ext uri="{FF2B5EF4-FFF2-40B4-BE49-F238E27FC236}">
                  <a16:creationId xmlns:a16="http://schemas.microsoft.com/office/drawing/2014/main" id="{72135163-E317-4484-B754-2D4F69213C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43">
              <a:extLst>
                <a:ext uri="{FF2B5EF4-FFF2-40B4-BE49-F238E27FC236}">
                  <a16:creationId xmlns:a16="http://schemas.microsoft.com/office/drawing/2014/main" id="{68BA7790-1343-469C-A2BF-61728D0C78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44">
              <a:extLst>
                <a:ext uri="{FF2B5EF4-FFF2-40B4-BE49-F238E27FC236}">
                  <a16:creationId xmlns:a16="http://schemas.microsoft.com/office/drawing/2014/main" id="{AEEF1898-C2F4-418D-90D6-01BBF82184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45">
              <a:extLst>
                <a:ext uri="{FF2B5EF4-FFF2-40B4-BE49-F238E27FC236}">
                  <a16:creationId xmlns:a16="http://schemas.microsoft.com/office/drawing/2014/main" id="{4DF73371-C74F-4E0A-98C2-F1519FB35D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46">
              <a:extLst>
                <a:ext uri="{FF2B5EF4-FFF2-40B4-BE49-F238E27FC236}">
                  <a16:creationId xmlns:a16="http://schemas.microsoft.com/office/drawing/2014/main" id="{0AE92259-D170-438D-8A61-F0C70DF325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47">
              <a:extLst>
                <a:ext uri="{FF2B5EF4-FFF2-40B4-BE49-F238E27FC236}">
                  <a16:creationId xmlns:a16="http://schemas.microsoft.com/office/drawing/2014/main" id="{0408B337-46FE-4F49-9D99-8072259C66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48">
              <a:extLst>
                <a:ext uri="{FF2B5EF4-FFF2-40B4-BE49-F238E27FC236}">
                  <a16:creationId xmlns:a16="http://schemas.microsoft.com/office/drawing/2014/main" id="{C48055F6-5D98-42A5-910D-4634E5E582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49">
              <a:extLst>
                <a:ext uri="{FF2B5EF4-FFF2-40B4-BE49-F238E27FC236}">
                  <a16:creationId xmlns:a16="http://schemas.microsoft.com/office/drawing/2014/main" id="{F0116E94-8054-4E36-96A8-21421B824D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0">
              <a:extLst>
                <a:ext uri="{FF2B5EF4-FFF2-40B4-BE49-F238E27FC236}">
                  <a16:creationId xmlns:a16="http://schemas.microsoft.com/office/drawing/2014/main" id="{87C44BC9-11A6-4F24-8B42-01710F36EA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1">
              <a:extLst>
                <a:ext uri="{FF2B5EF4-FFF2-40B4-BE49-F238E27FC236}">
                  <a16:creationId xmlns:a16="http://schemas.microsoft.com/office/drawing/2014/main" id="{67F95A47-BD35-4B02-B35A-287BB6D3D2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2">
              <a:extLst>
                <a:ext uri="{FF2B5EF4-FFF2-40B4-BE49-F238E27FC236}">
                  <a16:creationId xmlns:a16="http://schemas.microsoft.com/office/drawing/2014/main" id="{9B489001-A1B3-4A8A-88FE-9580642555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53">
              <a:extLst>
                <a:ext uri="{FF2B5EF4-FFF2-40B4-BE49-F238E27FC236}">
                  <a16:creationId xmlns:a16="http://schemas.microsoft.com/office/drawing/2014/main" id="{D0E934B1-8DA3-43C8-9914-76E8C704EC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54">
              <a:extLst>
                <a:ext uri="{FF2B5EF4-FFF2-40B4-BE49-F238E27FC236}">
                  <a16:creationId xmlns:a16="http://schemas.microsoft.com/office/drawing/2014/main" id="{FE5F53E5-7F32-4365-9687-B074F7EF6C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55">
              <a:extLst>
                <a:ext uri="{FF2B5EF4-FFF2-40B4-BE49-F238E27FC236}">
                  <a16:creationId xmlns:a16="http://schemas.microsoft.com/office/drawing/2014/main" id="{7BBCE670-BB2E-4914-97F4-8C8A8EE34A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56">
              <a:extLst>
                <a:ext uri="{FF2B5EF4-FFF2-40B4-BE49-F238E27FC236}">
                  <a16:creationId xmlns:a16="http://schemas.microsoft.com/office/drawing/2014/main" id="{462D875B-22DB-4988-9038-CCC5BD2F86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57">
              <a:extLst>
                <a:ext uri="{FF2B5EF4-FFF2-40B4-BE49-F238E27FC236}">
                  <a16:creationId xmlns:a16="http://schemas.microsoft.com/office/drawing/2014/main" id="{1BD159DC-4084-4151-B366-4107A136CA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58">
              <a:extLst>
                <a:ext uri="{FF2B5EF4-FFF2-40B4-BE49-F238E27FC236}">
                  <a16:creationId xmlns:a16="http://schemas.microsoft.com/office/drawing/2014/main" id="{7F277050-3846-469A-B318-0696EFA81B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59">
              <a:extLst>
                <a:ext uri="{FF2B5EF4-FFF2-40B4-BE49-F238E27FC236}">
                  <a16:creationId xmlns:a16="http://schemas.microsoft.com/office/drawing/2014/main" id="{507F7960-E4A6-46F4-9E99-292B8D4CE5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0">
              <a:extLst>
                <a:ext uri="{FF2B5EF4-FFF2-40B4-BE49-F238E27FC236}">
                  <a16:creationId xmlns:a16="http://schemas.microsoft.com/office/drawing/2014/main" id="{4076E834-8A00-4534-8126-AC90185054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1">
              <a:extLst>
                <a:ext uri="{FF2B5EF4-FFF2-40B4-BE49-F238E27FC236}">
                  <a16:creationId xmlns:a16="http://schemas.microsoft.com/office/drawing/2014/main" id="{0AC35C3B-34DD-4E8F-BD5F-1E50EFC7ED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2">
              <a:extLst>
                <a:ext uri="{FF2B5EF4-FFF2-40B4-BE49-F238E27FC236}">
                  <a16:creationId xmlns:a16="http://schemas.microsoft.com/office/drawing/2014/main" id="{E0ABCE95-4223-479D-B2B1-61118D91B9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63">
              <a:extLst>
                <a:ext uri="{FF2B5EF4-FFF2-40B4-BE49-F238E27FC236}">
                  <a16:creationId xmlns:a16="http://schemas.microsoft.com/office/drawing/2014/main" id="{6DF8F485-2473-4D32-A5CB-F51E784465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64">
              <a:extLst>
                <a:ext uri="{FF2B5EF4-FFF2-40B4-BE49-F238E27FC236}">
                  <a16:creationId xmlns:a16="http://schemas.microsoft.com/office/drawing/2014/main" id="{5DCD981B-4419-4D41-BE5A-4E1186EFB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65">
              <a:extLst>
                <a:ext uri="{FF2B5EF4-FFF2-40B4-BE49-F238E27FC236}">
                  <a16:creationId xmlns:a16="http://schemas.microsoft.com/office/drawing/2014/main" id="{B65117F5-628D-4112-8584-DE03AE8A62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66">
              <a:extLst>
                <a:ext uri="{FF2B5EF4-FFF2-40B4-BE49-F238E27FC236}">
                  <a16:creationId xmlns:a16="http://schemas.microsoft.com/office/drawing/2014/main" id="{93A9A32E-0AAE-4AA6-A622-1C01485FA3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67">
              <a:extLst>
                <a:ext uri="{FF2B5EF4-FFF2-40B4-BE49-F238E27FC236}">
                  <a16:creationId xmlns:a16="http://schemas.microsoft.com/office/drawing/2014/main" id="{F2AA4010-16F7-49FC-8F2D-E61EF0010F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68">
              <a:extLst>
                <a:ext uri="{FF2B5EF4-FFF2-40B4-BE49-F238E27FC236}">
                  <a16:creationId xmlns:a16="http://schemas.microsoft.com/office/drawing/2014/main" id="{87EA021D-E604-4139-9F5D-CC2B091EE9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69">
              <a:extLst>
                <a:ext uri="{FF2B5EF4-FFF2-40B4-BE49-F238E27FC236}">
                  <a16:creationId xmlns:a16="http://schemas.microsoft.com/office/drawing/2014/main" id="{79C49BBB-4CE9-482C-A9DC-559D4135EA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0">
              <a:extLst>
                <a:ext uri="{FF2B5EF4-FFF2-40B4-BE49-F238E27FC236}">
                  <a16:creationId xmlns:a16="http://schemas.microsoft.com/office/drawing/2014/main" id="{E9F4321B-22B2-47C1-8B78-C62A2B8878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1">
              <a:extLst>
                <a:ext uri="{FF2B5EF4-FFF2-40B4-BE49-F238E27FC236}">
                  <a16:creationId xmlns:a16="http://schemas.microsoft.com/office/drawing/2014/main" id="{0D8D0009-368D-46F0-9EBB-39562BB8CD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2">
              <a:extLst>
                <a:ext uri="{FF2B5EF4-FFF2-40B4-BE49-F238E27FC236}">
                  <a16:creationId xmlns:a16="http://schemas.microsoft.com/office/drawing/2014/main" id="{DD20A715-B29A-4DFD-94C9-D88BE583CA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73">
              <a:extLst>
                <a:ext uri="{FF2B5EF4-FFF2-40B4-BE49-F238E27FC236}">
                  <a16:creationId xmlns:a16="http://schemas.microsoft.com/office/drawing/2014/main" id="{B1C37219-02BE-4BAB-A3F6-7966C7EB34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74">
              <a:extLst>
                <a:ext uri="{FF2B5EF4-FFF2-40B4-BE49-F238E27FC236}">
                  <a16:creationId xmlns:a16="http://schemas.microsoft.com/office/drawing/2014/main" id="{31BC4AC5-6F00-400E-BDC6-0AF4281AF1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75">
              <a:extLst>
                <a:ext uri="{FF2B5EF4-FFF2-40B4-BE49-F238E27FC236}">
                  <a16:creationId xmlns:a16="http://schemas.microsoft.com/office/drawing/2014/main" id="{BC8F358C-254F-482B-B7DA-3E99A2D854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76">
              <a:extLst>
                <a:ext uri="{FF2B5EF4-FFF2-40B4-BE49-F238E27FC236}">
                  <a16:creationId xmlns:a16="http://schemas.microsoft.com/office/drawing/2014/main" id="{D76E7DC5-2D52-4078-8741-B5CB17586F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77">
              <a:extLst>
                <a:ext uri="{FF2B5EF4-FFF2-40B4-BE49-F238E27FC236}">
                  <a16:creationId xmlns:a16="http://schemas.microsoft.com/office/drawing/2014/main" id="{5E3A0099-6C2B-4337-93C1-B0555E69A6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1" name="文本框 178">
              <a:extLst>
                <a:ext uri="{FF2B5EF4-FFF2-40B4-BE49-F238E27FC236}">
                  <a16:creationId xmlns:a16="http://schemas.microsoft.com/office/drawing/2014/main" id="{C5AB04DE-522E-4B53-A9F2-21C2E1F3D5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2" name="文本框 179">
              <a:extLst>
                <a:ext uri="{FF2B5EF4-FFF2-40B4-BE49-F238E27FC236}">
                  <a16:creationId xmlns:a16="http://schemas.microsoft.com/office/drawing/2014/main" id="{50753407-BED4-4173-BA39-108FF3135B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3" name="文本框 180">
              <a:extLst>
                <a:ext uri="{FF2B5EF4-FFF2-40B4-BE49-F238E27FC236}">
                  <a16:creationId xmlns:a16="http://schemas.microsoft.com/office/drawing/2014/main" id="{98BEC36F-1686-4591-9AA2-583845D4BB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4" name="文本框 181">
              <a:extLst>
                <a:ext uri="{FF2B5EF4-FFF2-40B4-BE49-F238E27FC236}">
                  <a16:creationId xmlns:a16="http://schemas.microsoft.com/office/drawing/2014/main" id="{AF7D6856-DC7A-40B2-8B42-AFAE31EFF0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5" name="文本框 182">
              <a:extLst>
                <a:ext uri="{FF2B5EF4-FFF2-40B4-BE49-F238E27FC236}">
                  <a16:creationId xmlns:a16="http://schemas.microsoft.com/office/drawing/2014/main" id="{3FBE90FF-0B04-4AE9-B61E-4C7BEFD4C0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6" name="文本框 183">
              <a:extLst>
                <a:ext uri="{FF2B5EF4-FFF2-40B4-BE49-F238E27FC236}">
                  <a16:creationId xmlns:a16="http://schemas.microsoft.com/office/drawing/2014/main" id="{E9778016-02BB-4C5B-BC44-4678953BA61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7" name="文本框 184">
              <a:extLst>
                <a:ext uri="{FF2B5EF4-FFF2-40B4-BE49-F238E27FC236}">
                  <a16:creationId xmlns:a16="http://schemas.microsoft.com/office/drawing/2014/main" id="{AF1397AE-FFC7-4801-9BCC-EBCBF55914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86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21"/>
          <p:cNvSpPr>
            <a:spLocks noChangeArrowheads="1"/>
          </p:cNvSpPr>
          <p:nvPr/>
        </p:nvSpPr>
        <p:spPr bwMode="auto">
          <a:xfrm>
            <a:off x="-2916238" y="-395288"/>
            <a:ext cx="5935663" cy="5935663"/>
          </a:xfrm>
          <a:prstGeom prst="ellipse">
            <a:avLst/>
          </a:prstGeom>
          <a:noFill/>
          <a:ln w="25400">
            <a:solidFill>
              <a:srgbClr val="CEE1F2">
                <a:alpha val="9804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椭圆 1"/>
          <p:cNvSpPr>
            <a:spLocks noChangeArrowheads="1"/>
          </p:cNvSpPr>
          <p:nvPr/>
        </p:nvSpPr>
        <p:spPr bwMode="auto">
          <a:xfrm>
            <a:off x="1978149" y="324868"/>
            <a:ext cx="434975" cy="412750"/>
          </a:xfrm>
          <a:prstGeom prst="ellipse">
            <a:avLst/>
          </a:prstGeom>
          <a:solidFill>
            <a:srgbClr val="CEE1F2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椭圆 10"/>
          <p:cNvSpPr>
            <a:spLocks noChangeArrowheads="1"/>
          </p:cNvSpPr>
          <p:nvPr/>
        </p:nvSpPr>
        <p:spPr bwMode="auto">
          <a:xfrm>
            <a:off x="2576148" y="1225950"/>
            <a:ext cx="434975" cy="412750"/>
          </a:xfrm>
          <a:prstGeom prst="ellipse">
            <a:avLst/>
          </a:prstGeom>
          <a:solidFill>
            <a:srgbClr val="CEE1F2">
              <a:alpha val="59999"/>
            </a:srgb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椭圆 13"/>
          <p:cNvSpPr>
            <a:spLocks noChangeArrowheads="1"/>
          </p:cNvSpPr>
          <p:nvPr/>
        </p:nvSpPr>
        <p:spPr bwMode="auto">
          <a:xfrm>
            <a:off x="2787796" y="2311362"/>
            <a:ext cx="434975" cy="411162"/>
          </a:xfrm>
          <a:prstGeom prst="ellipse">
            <a:avLst/>
          </a:prstGeom>
          <a:solidFill>
            <a:srgbClr val="CEE1F2">
              <a:alpha val="72156"/>
            </a:srgb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椭圆 14"/>
          <p:cNvSpPr>
            <a:spLocks noChangeArrowheads="1"/>
          </p:cNvSpPr>
          <p:nvPr/>
        </p:nvSpPr>
        <p:spPr bwMode="auto">
          <a:xfrm>
            <a:off x="2630851" y="3346832"/>
            <a:ext cx="434975" cy="412750"/>
          </a:xfrm>
          <a:prstGeom prst="ellipse">
            <a:avLst/>
          </a:prstGeom>
          <a:solidFill>
            <a:srgbClr val="CEE1F2">
              <a:alpha val="79999"/>
            </a:srgb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3"/>
          <p:cNvSpPr>
            <a:spLocks noChangeArrowheads="1"/>
          </p:cNvSpPr>
          <p:nvPr/>
        </p:nvSpPr>
        <p:spPr bwMode="auto">
          <a:xfrm>
            <a:off x="254034" y="2105815"/>
            <a:ext cx="213349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" name="组合 9"/>
          <p:cNvGrpSpPr>
            <a:grpSpLocks/>
          </p:cNvGrpSpPr>
          <p:nvPr/>
        </p:nvGrpSpPr>
        <p:grpSpPr bwMode="auto">
          <a:xfrm>
            <a:off x="56357" y="1251817"/>
            <a:ext cx="2459038" cy="2355850"/>
            <a:chOff x="0" y="0"/>
            <a:chExt cx="1452770" cy="1449927"/>
          </a:xfrm>
        </p:grpSpPr>
        <p:sp>
          <p:nvSpPr>
            <p:cNvPr id="12" name="文本框 139"/>
            <p:cNvSpPr>
              <a:spLocks noChangeArrowheads="1"/>
            </p:cNvSpPr>
            <p:nvPr/>
          </p:nvSpPr>
          <p:spPr bwMode="auto">
            <a:xfrm rot="-5400000">
              <a:off x="-99239" y="608179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0"/>
            <p:cNvSpPr>
              <a:spLocks noChangeArrowheads="1"/>
            </p:cNvSpPr>
            <p:nvPr/>
          </p:nvSpPr>
          <p:spPr bwMode="auto">
            <a:xfrm rot="-4930435">
              <a:off x="-93561" y="525171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1"/>
            <p:cNvSpPr>
              <a:spLocks noChangeArrowheads="1"/>
            </p:cNvSpPr>
            <p:nvPr/>
          </p:nvSpPr>
          <p:spPr bwMode="auto">
            <a:xfrm rot="-4460869">
              <a:off x="-76633" y="443712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2"/>
            <p:cNvSpPr>
              <a:spLocks noChangeArrowheads="1"/>
            </p:cNvSpPr>
            <p:nvPr/>
          </p:nvSpPr>
          <p:spPr bwMode="auto">
            <a:xfrm rot="-3991306">
              <a:off x="-48771" y="365314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43"/>
            <p:cNvSpPr>
              <a:spLocks noChangeArrowheads="1"/>
            </p:cNvSpPr>
            <p:nvPr/>
          </p:nvSpPr>
          <p:spPr bwMode="auto">
            <a:xfrm rot="-3521739">
              <a:off x="-10493" y="291441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44"/>
            <p:cNvSpPr>
              <a:spLocks noChangeArrowheads="1"/>
            </p:cNvSpPr>
            <p:nvPr/>
          </p:nvSpPr>
          <p:spPr bwMode="auto">
            <a:xfrm rot="-3052174">
              <a:off x="37488" y="223468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45"/>
            <p:cNvSpPr>
              <a:spLocks noChangeArrowheads="1"/>
            </p:cNvSpPr>
            <p:nvPr/>
          </p:nvSpPr>
          <p:spPr bwMode="auto">
            <a:xfrm rot="-2582609">
              <a:off x="94277" y="162661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46"/>
            <p:cNvSpPr>
              <a:spLocks noChangeArrowheads="1"/>
            </p:cNvSpPr>
            <p:nvPr/>
          </p:nvSpPr>
          <p:spPr bwMode="auto">
            <a:xfrm rot="-2113044">
              <a:off x="158817" y="110151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47"/>
            <p:cNvSpPr>
              <a:spLocks noChangeArrowheads="1"/>
            </p:cNvSpPr>
            <p:nvPr/>
          </p:nvSpPr>
          <p:spPr bwMode="auto">
            <a:xfrm rot="-1643478">
              <a:off x="229905" y="66922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48"/>
            <p:cNvSpPr>
              <a:spLocks noChangeArrowheads="1"/>
            </p:cNvSpPr>
            <p:nvPr/>
          </p:nvSpPr>
          <p:spPr bwMode="auto">
            <a:xfrm rot="-1173913">
              <a:off x="306218" y="33777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49"/>
            <p:cNvSpPr>
              <a:spLocks noChangeArrowheads="1"/>
            </p:cNvSpPr>
            <p:nvPr/>
          </p:nvSpPr>
          <p:spPr bwMode="auto">
            <a:xfrm rot="-704348">
              <a:off x="386334" y="11328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0"/>
            <p:cNvSpPr>
              <a:spLocks noChangeArrowheads="1"/>
            </p:cNvSpPr>
            <p:nvPr/>
          </p:nvSpPr>
          <p:spPr bwMode="auto">
            <a:xfrm rot="-234781">
              <a:off x="468760" y="0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1"/>
            <p:cNvSpPr>
              <a:spLocks noChangeArrowheads="1"/>
            </p:cNvSpPr>
            <p:nvPr/>
          </p:nvSpPr>
          <p:spPr bwMode="auto">
            <a:xfrm rot="234782">
              <a:off x="551962" y="0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2"/>
            <p:cNvSpPr>
              <a:spLocks noChangeArrowheads="1"/>
            </p:cNvSpPr>
            <p:nvPr/>
          </p:nvSpPr>
          <p:spPr bwMode="auto">
            <a:xfrm rot="704348">
              <a:off x="634388" y="11329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53"/>
            <p:cNvSpPr>
              <a:spLocks noChangeArrowheads="1"/>
            </p:cNvSpPr>
            <p:nvPr/>
          </p:nvSpPr>
          <p:spPr bwMode="auto">
            <a:xfrm rot="1173913">
              <a:off x="714504" y="33777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54"/>
            <p:cNvSpPr>
              <a:spLocks noChangeArrowheads="1"/>
            </p:cNvSpPr>
            <p:nvPr/>
          </p:nvSpPr>
          <p:spPr bwMode="auto">
            <a:xfrm rot="1643478">
              <a:off x="790817" y="66925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55"/>
            <p:cNvSpPr>
              <a:spLocks noChangeArrowheads="1"/>
            </p:cNvSpPr>
            <p:nvPr/>
          </p:nvSpPr>
          <p:spPr bwMode="auto">
            <a:xfrm rot="2113044">
              <a:off x="861905" y="110154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56"/>
            <p:cNvSpPr>
              <a:spLocks noChangeArrowheads="1"/>
            </p:cNvSpPr>
            <p:nvPr/>
          </p:nvSpPr>
          <p:spPr bwMode="auto">
            <a:xfrm rot="2582608">
              <a:off x="926445" y="162659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57"/>
            <p:cNvSpPr>
              <a:spLocks noChangeArrowheads="1"/>
            </p:cNvSpPr>
            <p:nvPr/>
          </p:nvSpPr>
          <p:spPr bwMode="auto">
            <a:xfrm rot="3052174">
              <a:off x="983234" y="223468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58"/>
            <p:cNvSpPr>
              <a:spLocks noChangeArrowheads="1"/>
            </p:cNvSpPr>
            <p:nvPr/>
          </p:nvSpPr>
          <p:spPr bwMode="auto">
            <a:xfrm rot="3521739">
              <a:off x="1031215" y="291440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59"/>
            <p:cNvSpPr>
              <a:spLocks noChangeArrowheads="1"/>
            </p:cNvSpPr>
            <p:nvPr/>
          </p:nvSpPr>
          <p:spPr bwMode="auto">
            <a:xfrm rot="3991306">
              <a:off x="1069493" y="365314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0"/>
            <p:cNvSpPr>
              <a:spLocks noChangeArrowheads="1"/>
            </p:cNvSpPr>
            <p:nvPr/>
          </p:nvSpPr>
          <p:spPr bwMode="auto">
            <a:xfrm rot="4460869">
              <a:off x="1097355" y="443712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1"/>
            <p:cNvSpPr>
              <a:spLocks noChangeArrowheads="1"/>
            </p:cNvSpPr>
            <p:nvPr/>
          </p:nvSpPr>
          <p:spPr bwMode="auto">
            <a:xfrm rot="4930435">
              <a:off x="1114283" y="525171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2"/>
            <p:cNvSpPr>
              <a:spLocks noChangeArrowheads="1"/>
            </p:cNvSpPr>
            <p:nvPr/>
          </p:nvSpPr>
          <p:spPr bwMode="auto">
            <a:xfrm rot="5400000">
              <a:off x="1119961" y="608181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63"/>
            <p:cNvSpPr>
              <a:spLocks noChangeArrowheads="1"/>
            </p:cNvSpPr>
            <p:nvPr/>
          </p:nvSpPr>
          <p:spPr bwMode="auto">
            <a:xfrm rot="5869565">
              <a:off x="1114283" y="691187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64"/>
            <p:cNvSpPr>
              <a:spLocks noChangeArrowheads="1"/>
            </p:cNvSpPr>
            <p:nvPr/>
          </p:nvSpPr>
          <p:spPr bwMode="auto">
            <a:xfrm rot="6339131">
              <a:off x="1097355" y="772646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65"/>
            <p:cNvSpPr>
              <a:spLocks noChangeArrowheads="1"/>
            </p:cNvSpPr>
            <p:nvPr/>
          </p:nvSpPr>
          <p:spPr bwMode="auto">
            <a:xfrm rot="6808695">
              <a:off x="1069493" y="851043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66"/>
            <p:cNvSpPr>
              <a:spLocks noChangeArrowheads="1"/>
            </p:cNvSpPr>
            <p:nvPr/>
          </p:nvSpPr>
          <p:spPr bwMode="auto">
            <a:xfrm rot="7278261">
              <a:off x="1031215" y="924918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67"/>
            <p:cNvSpPr>
              <a:spLocks noChangeArrowheads="1"/>
            </p:cNvSpPr>
            <p:nvPr/>
          </p:nvSpPr>
          <p:spPr bwMode="auto">
            <a:xfrm rot="7747826">
              <a:off x="983235" y="992888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68"/>
            <p:cNvSpPr>
              <a:spLocks noChangeArrowheads="1"/>
            </p:cNvSpPr>
            <p:nvPr/>
          </p:nvSpPr>
          <p:spPr bwMode="auto">
            <a:xfrm rot="8217393">
              <a:off x="926445" y="1053696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69"/>
            <p:cNvSpPr>
              <a:spLocks noChangeArrowheads="1"/>
            </p:cNvSpPr>
            <p:nvPr/>
          </p:nvSpPr>
          <p:spPr bwMode="auto">
            <a:xfrm rot="8686956">
              <a:off x="861905" y="1106206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0"/>
            <p:cNvSpPr>
              <a:spLocks noChangeArrowheads="1"/>
            </p:cNvSpPr>
            <p:nvPr/>
          </p:nvSpPr>
          <p:spPr bwMode="auto">
            <a:xfrm rot="9156522">
              <a:off x="790817" y="1149436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1"/>
            <p:cNvSpPr>
              <a:spLocks noChangeArrowheads="1"/>
            </p:cNvSpPr>
            <p:nvPr/>
          </p:nvSpPr>
          <p:spPr bwMode="auto">
            <a:xfrm rot="9626087">
              <a:off x="714504" y="1182580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2"/>
            <p:cNvSpPr>
              <a:spLocks noChangeArrowheads="1"/>
            </p:cNvSpPr>
            <p:nvPr/>
          </p:nvSpPr>
          <p:spPr bwMode="auto">
            <a:xfrm rot="10095652">
              <a:off x="634388" y="1205028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73"/>
            <p:cNvSpPr>
              <a:spLocks noChangeArrowheads="1"/>
            </p:cNvSpPr>
            <p:nvPr/>
          </p:nvSpPr>
          <p:spPr bwMode="auto">
            <a:xfrm rot="10565217">
              <a:off x="551962" y="1216358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74"/>
            <p:cNvSpPr>
              <a:spLocks noChangeArrowheads="1"/>
            </p:cNvSpPr>
            <p:nvPr/>
          </p:nvSpPr>
          <p:spPr bwMode="auto">
            <a:xfrm rot="-10565217">
              <a:off x="468760" y="1216358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75"/>
            <p:cNvSpPr>
              <a:spLocks noChangeArrowheads="1"/>
            </p:cNvSpPr>
            <p:nvPr/>
          </p:nvSpPr>
          <p:spPr bwMode="auto">
            <a:xfrm rot="-10095652">
              <a:off x="386334" y="1205029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76"/>
            <p:cNvSpPr>
              <a:spLocks noChangeArrowheads="1"/>
            </p:cNvSpPr>
            <p:nvPr/>
          </p:nvSpPr>
          <p:spPr bwMode="auto">
            <a:xfrm rot="-9626087">
              <a:off x="306218" y="1182581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77"/>
            <p:cNvSpPr>
              <a:spLocks noChangeArrowheads="1"/>
            </p:cNvSpPr>
            <p:nvPr/>
          </p:nvSpPr>
          <p:spPr bwMode="auto">
            <a:xfrm rot="-9156522">
              <a:off x="229905" y="1149433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1" name="文本框 178"/>
            <p:cNvSpPr>
              <a:spLocks noChangeArrowheads="1"/>
            </p:cNvSpPr>
            <p:nvPr/>
          </p:nvSpPr>
          <p:spPr bwMode="auto">
            <a:xfrm rot="-8686956">
              <a:off x="158817" y="1106204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2" name="文本框 179"/>
            <p:cNvSpPr>
              <a:spLocks noChangeArrowheads="1"/>
            </p:cNvSpPr>
            <p:nvPr/>
          </p:nvSpPr>
          <p:spPr bwMode="auto">
            <a:xfrm rot="-8217391">
              <a:off x="94277" y="1053697"/>
              <a:ext cx="432048" cy="2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3" name="文本框 180"/>
            <p:cNvSpPr>
              <a:spLocks noChangeArrowheads="1"/>
            </p:cNvSpPr>
            <p:nvPr/>
          </p:nvSpPr>
          <p:spPr bwMode="auto">
            <a:xfrm rot="-7747826">
              <a:off x="37488" y="992890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4" name="文本框 181"/>
            <p:cNvSpPr>
              <a:spLocks noChangeArrowheads="1"/>
            </p:cNvSpPr>
            <p:nvPr/>
          </p:nvSpPr>
          <p:spPr bwMode="auto">
            <a:xfrm rot="-7278261">
              <a:off x="-10493" y="924919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5" name="文本框 182"/>
            <p:cNvSpPr>
              <a:spLocks noChangeArrowheads="1"/>
            </p:cNvSpPr>
            <p:nvPr/>
          </p:nvSpPr>
          <p:spPr bwMode="auto">
            <a:xfrm rot="-6808696">
              <a:off x="-48771" y="851043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6" name="文本框 183"/>
            <p:cNvSpPr>
              <a:spLocks noChangeArrowheads="1"/>
            </p:cNvSpPr>
            <p:nvPr/>
          </p:nvSpPr>
          <p:spPr bwMode="auto">
            <a:xfrm rot="-6339130">
              <a:off x="-76633" y="772647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7" name="文本框 184"/>
            <p:cNvSpPr>
              <a:spLocks noChangeArrowheads="1"/>
            </p:cNvSpPr>
            <p:nvPr/>
          </p:nvSpPr>
          <p:spPr bwMode="auto">
            <a:xfrm rot="-5869565">
              <a:off x="-93561" y="691187"/>
              <a:ext cx="432048" cy="23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58" name="文本框 185"/>
          <p:cNvSpPr>
            <a:spLocks noChangeArrowheads="1"/>
          </p:cNvSpPr>
          <p:nvPr/>
        </p:nvSpPr>
        <p:spPr bwMode="auto">
          <a:xfrm>
            <a:off x="2205162" y="328043"/>
            <a:ext cx="4076054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 (What?)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9" name="文本框 186"/>
          <p:cNvSpPr>
            <a:spLocks noChangeArrowheads="1"/>
          </p:cNvSpPr>
          <p:nvPr/>
        </p:nvSpPr>
        <p:spPr bwMode="auto">
          <a:xfrm>
            <a:off x="3252244" y="1249763"/>
            <a:ext cx="30600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Background (Why?)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0" name="文本框 187"/>
          <p:cNvSpPr>
            <a:spLocks noChangeArrowheads="1"/>
          </p:cNvSpPr>
          <p:nvPr/>
        </p:nvSpPr>
        <p:spPr bwMode="auto">
          <a:xfrm>
            <a:off x="3407603" y="2317712"/>
            <a:ext cx="52514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Designs &amp; Achievements  (How?)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" name="文本框 188"/>
          <p:cNvSpPr>
            <a:spLocks noChangeArrowheads="1"/>
          </p:cNvSpPr>
          <p:nvPr/>
        </p:nvSpPr>
        <p:spPr bwMode="auto">
          <a:xfrm>
            <a:off x="3044429" y="3365822"/>
            <a:ext cx="36016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Results (Works?)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" name="TextBox 2"/>
          <p:cNvSpPr>
            <a:spLocks noChangeArrowheads="1"/>
          </p:cNvSpPr>
          <p:nvPr/>
        </p:nvSpPr>
        <p:spPr bwMode="auto">
          <a:xfrm>
            <a:off x="1892424" y="331218"/>
            <a:ext cx="60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EE1F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TextBox 59"/>
          <p:cNvSpPr>
            <a:spLocks noChangeArrowheads="1"/>
          </p:cNvSpPr>
          <p:nvPr/>
        </p:nvSpPr>
        <p:spPr bwMode="auto">
          <a:xfrm>
            <a:off x="2490422" y="1223549"/>
            <a:ext cx="60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4" name="TextBox 60"/>
          <p:cNvSpPr>
            <a:spLocks noChangeArrowheads="1"/>
          </p:cNvSpPr>
          <p:nvPr/>
        </p:nvSpPr>
        <p:spPr bwMode="auto">
          <a:xfrm>
            <a:off x="2714191" y="2322045"/>
            <a:ext cx="60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椭圆 14">
            <a:extLst>
              <a:ext uri="{FF2B5EF4-FFF2-40B4-BE49-F238E27FC236}">
                <a16:creationId xmlns:a16="http://schemas.microsoft.com/office/drawing/2014/main" id="{FB398583-20A0-4978-A34A-C4038A0FD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866" y="4273179"/>
            <a:ext cx="434975" cy="412750"/>
          </a:xfrm>
          <a:prstGeom prst="ellipse">
            <a:avLst/>
          </a:prstGeom>
          <a:solidFill>
            <a:srgbClr val="CEE1F2">
              <a:alpha val="79999"/>
            </a:srgbClr>
          </a:solidFill>
          <a:ln>
            <a:noFill/>
          </a:ln>
          <a:ex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7" name="文本框 188">
            <a:extLst>
              <a:ext uri="{FF2B5EF4-FFF2-40B4-BE49-F238E27FC236}">
                <a16:creationId xmlns:a16="http://schemas.microsoft.com/office/drawing/2014/main" id="{1237A19D-F4EA-4C43-9845-9543FD3B3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8258" y="4273437"/>
            <a:ext cx="26179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Questions?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0" name="TextBox 60">
            <a:extLst>
              <a:ext uri="{FF2B5EF4-FFF2-40B4-BE49-F238E27FC236}">
                <a16:creationId xmlns:a16="http://schemas.microsoft.com/office/drawing/2014/main" id="{CDCBBC9E-1F02-483E-A5DE-D3C36B1DD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44" y="4298802"/>
            <a:ext cx="60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" name="TextBox 61"/>
          <p:cNvSpPr>
            <a:spLocks noChangeArrowheads="1"/>
          </p:cNvSpPr>
          <p:nvPr/>
        </p:nvSpPr>
        <p:spPr bwMode="auto">
          <a:xfrm>
            <a:off x="2545127" y="3346832"/>
            <a:ext cx="60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867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097 -0.24136 L -0.0842 -0.16512 C -0.06511 -0.1395 -0.07188 -0.14413 -0.06007 -0.12654 C -0.04445 -0.09475 -0.02917 -0.06852 -0.02222 -0.04599 C -0.02222 -0.04568 1.11111E-6 -0.00062 1.11111E-6 -1.7284E-6 " pathEditMode="relative" rAng="0" ptsTypes="FfffF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704900" y="1206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16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100"/>
                            </p:stCondLst>
                            <p:childTnLst>
                              <p:par>
                                <p:cTn id="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08 -0.19938 L -0.01649 -0.11604 L -0.00816 -0.0753 L 0.00121 0.00247 " pathEditMode="relative" rAng="0" ptsTypes="AAAA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61500" y="1009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1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6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-0.22469 L 0.01215 -0.14506 L 0.00694 -0.05617 L 0.00069 0.00309 " pathEditMode="relative" rAng="0" ptsTypes="AAAA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5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3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05 -0.18117 L 0.03732 -0.12932 C 0.0342 -0.11451 0.03177 -0.10586 0.0283 -0.09228 C 0.02482 -0.0787 0.01805 -0.05586 0.01302 -0.03796 L 0.00052 -0.00339 L 0.00052 -0.00031 " pathEditMode="relative" rAng="0" ptsTypes="AAAAAA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26" y="9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43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800"/>
                            </p:stCondLst>
                            <p:childTnLst>
                              <p:par>
                                <p:cTn id="66" presetID="14" presetClass="entr" presetSubtype="10" fill="hold" grpId="0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19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78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05 -0.18118 L 0.03732 -0.12932 C 0.0342 -0.11451 0.03177 -0.10587 0.0283 -0.09229 C 0.02482 -0.07871 0.01805 -0.05587 0.01302 -0.03797 L 0.00052 -0.0034 L 0.00052 -0.00031 " pathEditMode="relative" rAng="0" ptsTypes="AAAAAA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26" y="9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88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930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1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 autoUpdateAnimBg="0"/>
      <p:bldP spid="6" grpId="1" bldLvl="0" animBg="1" autoUpdateAnimBg="0"/>
      <p:bldP spid="7" grpId="0" bldLvl="0" animBg="1" autoUpdateAnimBg="0"/>
      <p:bldP spid="7" grpId="1" bldLvl="0" animBg="1" autoUpdateAnimBg="0"/>
      <p:bldP spid="8" grpId="0" bldLvl="0" animBg="1" autoUpdateAnimBg="0"/>
      <p:bldP spid="8" grpId="1" bldLvl="0" animBg="1" autoUpdateAnimBg="0"/>
      <p:bldP spid="9" grpId="0" bldLvl="0" animBg="1" autoUpdateAnimBg="0"/>
      <p:bldP spid="9" grpId="1" bldLvl="0" animBg="1" autoUpdateAnimBg="0"/>
      <p:bldP spid="10" grpId="0" bldLvl="0" autoUpdateAnimBg="0"/>
      <p:bldP spid="58" grpId="0" bldLvl="0" autoUpdateAnimBg="0"/>
      <p:bldP spid="59" grpId="0" bldLvl="0" autoUpdateAnimBg="0"/>
      <p:bldP spid="60" grpId="0" bldLvl="0" autoUpdateAnimBg="0"/>
      <p:bldP spid="61" grpId="0" bldLvl="0" autoUpdateAnimBg="0"/>
      <p:bldP spid="62" grpId="0" bldLvl="0" autoUpdateAnimBg="0"/>
      <p:bldP spid="63" grpId="0" bldLvl="0" autoUpdateAnimBg="0"/>
      <p:bldP spid="64" grpId="0" bldLvl="0" autoUpdateAnimBg="0"/>
      <p:bldP spid="66" grpId="0" bldLvl="0" animBg="1" autoUpdateAnimBg="0"/>
      <p:bldP spid="66" grpId="1" bldLvl="0" animBg="1" autoUpdateAnimBg="0"/>
      <p:bldP spid="67" grpId="0" bldLvl="0" autoUpdateAnimBg="0"/>
      <p:bldP spid="70" grpId="0" bldLvl="0" autoUpdateAnimBg="0"/>
      <p:bldP spid="65" grpId="0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07"/>
          <p:cNvSpPr>
            <a:spLocks noChangeArrowheads="1"/>
          </p:cNvSpPr>
          <p:nvPr/>
        </p:nvSpPr>
        <p:spPr bwMode="auto">
          <a:xfrm flipV="1">
            <a:off x="3687763" y="2005013"/>
            <a:ext cx="1817687" cy="1646237"/>
          </a:xfrm>
          <a:prstGeom prst="triangle">
            <a:avLst>
              <a:gd name="adj" fmla="val 50213"/>
            </a:avLst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椭圆 21"/>
          <p:cNvSpPr>
            <a:spLocks noChangeArrowheads="1"/>
          </p:cNvSpPr>
          <p:nvPr/>
        </p:nvSpPr>
        <p:spPr bwMode="auto">
          <a:xfrm>
            <a:off x="723900" y="-1276350"/>
            <a:ext cx="7696200" cy="7696200"/>
          </a:xfrm>
          <a:prstGeom prst="ellipse">
            <a:avLst/>
          </a:prstGeom>
          <a:noFill/>
          <a:ln w="25400">
            <a:solidFill>
              <a:srgbClr val="40E0C5">
                <a:alpha val="9804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直接连接符 27"/>
          <p:cNvSpPr>
            <a:spLocks noChangeShapeType="1"/>
          </p:cNvSpPr>
          <p:nvPr/>
        </p:nvSpPr>
        <p:spPr bwMode="auto">
          <a:xfrm flipV="1">
            <a:off x="3554413" y="3736975"/>
            <a:ext cx="190500" cy="347663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直接连接符 83"/>
          <p:cNvSpPr>
            <a:spLocks noChangeShapeType="1"/>
          </p:cNvSpPr>
          <p:nvPr/>
        </p:nvSpPr>
        <p:spPr bwMode="auto">
          <a:xfrm flipV="1">
            <a:off x="5481638" y="982663"/>
            <a:ext cx="293687" cy="484187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直接连接符 87"/>
          <p:cNvSpPr>
            <a:spLocks noChangeShapeType="1"/>
          </p:cNvSpPr>
          <p:nvPr/>
        </p:nvSpPr>
        <p:spPr bwMode="auto">
          <a:xfrm flipV="1">
            <a:off x="3636963" y="3727450"/>
            <a:ext cx="71437" cy="130175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直接连接符 91"/>
          <p:cNvSpPr>
            <a:spLocks noChangeShapeType="1"/>
          </p:cNvSpPr>
          <p:nvPr/>
        </p:nvSpPr>
        <p:spPr bwMode="auto">
          <a:xfrm flipV="1">
            <a:off x="3286125" y="3990975"/>
            <a:ext cx="273050" cy="501650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直接连接符 94"/>
          <p:cNvSpPr>
            <a:spLocks noChangeShapeType="1"/>
          </p:cNvSpPr>
          <p:nvPr/>
        </p:nvSpPr>
        <p:spPr bwMode="auto">
          <a:xfrm flipV="1">
            <a:off x="5443538" y="1312863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直接连接符 95"/>
          <p:cNvSpPr>
            <a:spLocks noChangeShapeType="1"/>
          </p:cNvSpPr>
          <p:nvPr/>
        </p:nvSpPr>
        <p:spPr bwMode="auto">
          <a:xfrm flipV="1">
            <a:off x="6070600" y="458788"/>
            <a:ext cx="190500" cy="347662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直接连接符 97"/>
          <p:cNvSpPr>
            <a:spLocks noChangeShapeType="1"/>
          </p:cNvSpPr>
          <p:nvPr/>
        </p:nvSpPr>
        <p:spPr bwMode="auto">
          <a:xfrm flipV="1">
            <a:off x="5789613" y="674688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椭圆 7"/>
          <p:cNvSpPr>
            <a:spLocks noChangeArrowheads="1"/>
          </p:cNvSpPr>
          <p:nvPr/>
        </p:nvSpPr>
        <p:spPr bwMode="auto">
          <a:xfrm>
            <a:off x="4614863" y="3844925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椭圆 101"/>
          <p:cNvSpPr>
            <a:spLocks noChangeArrowheads="1"/>
          </p:cNvSpPr>
          <p:nvPr/>
        </p:nvSpPr>
        <p:spPr bwMode="auto">
          <a:xfrm>
            <a:off x="3141663" y="25638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椭圆 102"/>
          <p:cNvSpPr>
            <a:spLocks noChangeArrowheads="1"/>
          </p:cNvSpPr>
          <p:nvPr/>
        </p:nvSpPr>
        <p:spPr bwMode="auto">
          <a:xfrm>
            <a:off x="5462588" y="14335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等腰三角形 41"/>
          <p:cNvSpPr>
            <a:spLocks noChangeArrowheads="1"/>
          </p:cNvSpPr>
          <p:nvPr/>
        </p:nvSpPr>
        <p:spPr bwMode="auto">
          <a:xfrm>
            <a:off x="3648075" y="1435100"/>
            <a:ext cx="1898650" cy="1720850"/>
          </a:xfrm>
          <a:prstGeom prst="triangle">
            <a:avLst>
              <a:gd name="adj" fmla="val 50213"/>
            </a:avLst>
          </a:prstGeom>
          <a:noFill/>
          <a:ln w="254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(What?)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5" name="组合 46"/>
          <p:cNvGrpSpPr>
            <a:grpSpLocks/>
          </p:cNvGrpSpPr>
          <p:nvPr/>
        </p:nvGrpSpPr>
        <p:grpSpPr bwMode="auto">
          <a:xfrm>
            <a:off x="3170238" y="1963450"/>
            <a:ext cx="2847142" cy="1687800"/>
            <a:chOff x="-779687" y="1300"/>
            <a:chExt cx="2847962" cy="1687460"/>
          </a:xfrm>
        </p:grpSpPr>
        <p:sp>
          <p:nvSpPr>
            <p:cNvPr id="16" name="文本框 42"/>
            <p:cNvSpPr>
              <a:spLocks noChangeArrowheads="1"/>
            </p:cNvSpPr>
            <p:nvPr/>
          </p:nvSpPr>
          <p:spPr bwMode="auto">
            <a:xfrm>
              <a:off x="392265" y="1103985"/>
              <a:ext cx="50405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Calibri" panose="020F0502020204030204" pitchFamily="34" charset="0"/>
                </a:rPr>
                <a:t>1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文本框 109"/>
            <p:cNvSpPr>
              <a:spLocks noChangeArrowheads="1"/>
            </p:cNvSpPr>
            <p:nvPr/>
          </p:nvSpPr>
          <p:spPr bwMode="auto">
            <a:xfrm>
              <a:off x="-779687" y="1300"/>
              <a:ext cx="2847962" cy="584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8" name="矩形 43"/>
            <p:cNvSpPr>
              <a:spLocks noChangeArrowheads="1"/>
            </p:cNvSpPr>
            <p:nvPr/>
          </p:nvSpPr>
          <p:spPr bwMode="auto">
            <a:xfrm>
              <a:off x="161092" y="509596"/>
              <a:ext cx="972000" cy="257192"/>
            </a:xfrm>
            <a:prstGeom prst="rect">
              <a:avLst/>
            </a:prstGeom>
            <a:noFill/>
            <a:ln w="12700">
              <a:noFill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9" name="直接连接符 45"/>
          <p:cNvSpPr>
            <a:spLocks noChangeShapeType="1"/>
          </p:cNvSpPr>
          <p:nvPr/>
        </p:nvSpPr>
        <p:spPr bwMode="auto">
          <a:xfrm>
            <a:off x="3627438" y="2847975"/>
            <a:ext cx="1944687" cy="0"/>
          </a:xfrm>
          <a:prstGeom prst="line">
            <a:avLst/>
          </a:prstGeom>
          <a:noFill/>
          <a:ln w="12700">
            <a:solidFill>
              <a:srgbClr val="F2F2F2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30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2333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04 -0.18226 L -0.33958 0.93791 " pathEditMode="relative" rAng="0" ptsTypes="AA">
                                      <p:cBhvr>
                                        <p:cTn id="36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000" y="56009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9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08 -0.17609 L -0.34167 0.94501 " pathEditMode="relative" rAng="0" ptsTypes="AA">
                                      <p:cBhvr>
                                        <p:cTn id="40" dur="111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68800" y="56040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80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9705 -0.38245 L -0.34375 0.85326 " pathEditMode="relative" rAng="0" ptsTypes="AA">
                                      <p:cBhvr>
                                        <p:cTn id="44" dur="875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204900" y="6178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repeatCount="75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556 -0.31418 L -0.31962 0.8347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743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077 -0.83426 L -0.10573 0.38858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33300" y="611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repeatCount="55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893 -0.82531 L -0.10625 0.2947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598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1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repeatCount="4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59 -0.94043 L -0.11059 0.3055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480900" y="6228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bldLvl="0" animBg="1" autoUpdateAnimBg="0"/>
      <p:bldP spid="2" grpId="1" bldLvl="0" animBg="1" autoUpdateAnimBg="0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bldLvl="0" animBg="1" autoUpdateAnimBg="0"/>
      <p:bldP spid="11" grpId="0" bldLvl="0" animBg="1" autoUpdateAnimBg="0"/>
      <p:bldP spid="12" grpId="0" bldLvl="0" animBg="1" autoUpdateAnimBg="0"/>
      <p:bldP spid="13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5"/>
          <p:cNvSpPr>
            <a:spLocks noChangeArrowheads="1"/>
          </p:cNvSpPr>
          <p:nvPr/>
        </p:nvSpPr>
        <p:spPr bwMode="auto">
          <a:xfrm>
            <a:off x="935038" y="293688"/>
            <a:ext cx="255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167"/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5" name="文本框 139"/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" name="文本框 140"/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" name="文本框 141"/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" name="文本框 142"/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" name="文本框 143"/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" name="文本框 144"/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" name="文本框 145"/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" name="文本框 146"/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" name="文本框 147"/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" name="文本框 148"/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" name="文本框 149"/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" name="文本框 150"/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" name="文本框 151"/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" name="文本框 152"/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9" name="文本框 153"/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0" name="文本框 154"/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1" name="文本框 155"/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2" name="文本框 156"/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3" name="文本框 157"/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4" name="文本框 158"/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5" name="文本框 159"/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6" name="文本框 160"/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7" name="文本框 161"/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8" name="文本框 162"/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29" name="文本框 163"/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0" name="文本框 164"/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1" name="文本框 165"/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2" name="文本框 166"/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3" name="文本框 167"/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4" name="文本框 168"/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5" name="文本框 169"/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6" name="文本框 170"/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7" name="文本框 171"/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8" name="文本框 172"/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39" name="文本框 173"/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0" name="文本框 174"/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1" name="文本框 175"/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2" name="文本框 176"/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3" name="文本框 177"/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4" name="文本框 178"/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5" name="文本框 179"/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6" name="文本框 180"/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7" name="文本框 181"/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8" name="文本框 182"/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49" name="文本框 183"/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50" name="文本框 184"/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grpSp>
        <p:nvGrpSpPr>
          <p:cNvPr id="51" name="组合 52"/>
          <p:cNvGrpSpPr>
            <a:grpSpLocks/>
          </p:cNvGrpSpPr>
          <p:nvPr/>
        </p:nvGrpSpPr>
        <p:grpSpPr bwMode="auto">
          <a:xfrm>
            <a:off x="3163760" y="2719231"/>
            <a:ext cx="2358971" cy="1722098"/>
            <a:chOff x="0" y="149788"/>
            <a:chExt cx="1677511" cy="1224791"/>
          </a:xfrm>
        </p:grpSpPr>
        <p:sp>
          <p:nvSpPr>
            <p:cNvPr id="54" name="Oval 8"/>
            <p:cNvSpPr>
              <a:spLocks noChangeArrowheads="1"/>
            </p:cNvSpPr>
            <p:nvPr/>
          </p:nvSpPr>
          <p:spPr bwMode="auto">
            <a:xfrm flipV="1">
              <a:off x="0" y="1089338"/>
              <a:ext cx="1677511" cy="28524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b="1" i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TextBox 54"/>
            <p:cNvSpPr>
              <a:spLocks noChangeArrowheads="1"/>
            </p:cNvSpPr>
            <p:nvPr/>
          </p:nvSpPr>
          <p:spPr bwMode="auto">
            <a:xfrm>
              <a:off x="773073" y="149788"/>
              <a:ext cx="131366" cy="41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 sz="3200" b="1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57" name="AutoShape 7"/>
          <p:cNvSpPr>
            <a:spLocks noChangeArrowheads="1"/>
          </p:cNvSpPr>
          <p:nvPr/>
        </p:nvSpPr>
        <p:spPr bwMode="auto">
          <a:xfrm>
            <a:off x="647597" y="2692856"/>
            <a:ext cx="2193752" cy="915987"/>
          </a:xfrm>
          <a:prstGeom prst="homePlate">
            <a:avLst>
              <a:gd name="adj" fmla="val 39995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EAEAEA">
                <a:alpha val="50000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marL="357188" indent="-3571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</a:pPr>
            <a:endParaRPr lang="zh-CN" altLang="zh-CN" sz="1200">
              <a:solidFill>
                <a:srgbClr val="646464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AutoShape 8"/>
          <p:cNvSpPr>
            <a:spLocks noChangeArrowheads="1"/>
          </p:cNvSpPr>
          <p:nvPr/>
        </p:nvSpPr>
        <p:spPr bwMode="auto">
          <a:xfrm>
            <a:off x="2255060" y="2680156"/>
            <a:ext cx="566738" cy="938212"/>
          </a:xfrm>
          <a:prstGeom prst="chevron">
            <a:avLst>
              <a:gd name="adj" fmla="val 55468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" name="AutoShape 8"/>
          <p:cNvSpPr>
            <a:spLocks noChangeArrowheads="1"/>
          </p:cNvSpPr>
          <p:nvPr/>
        </p:nvSpPr>
        <p:spPr bwMode="auto">
          <a:xfrm rot="10800000">
            <a:off x="5813687" y="2658149"/>
            <a:ext cx="566738" cy="938212"/>
          </a:xfrm>
          <a:prstGeom prst="chevron">
            <a:avLst>
              <a:gd name="adj" fmla="val 55468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" name="TextBox 63"/>
          <p:cNvSpPr>
            <a:spLocks noChangeArrowheads="1"/>
          </p:cNvSpPr>
          <p:nvPr/>
        </p:nvSpPr>
        <p:spPr bwMode="auto">
          <a:xfrm>
            <a:off x="851224" y="2791471"/>
            <a:ext cx="2059445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anose="020B0806030902050204" pitchFamily="34" charset="0"/>
              </a:rPr>
              <a:t>Optical Communication System</a:t>
            </a:r>
            <a:endParaRPr lang="zh-CN" altLang="en-US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67" name="直接连接符 68"/>
          <p:cNvSpPr>
            <a:spLocks noChangeShapeType="1"/>
          </p:cNvSpPr>
          <p:nvPr/>
        </p:nvSpPr>
        <p:spPr bwMode="auto">
          <a:xfrm>
            <a:off x="763111" y="3655491"/>
            <a:ext cx="0" cy="1287668"/>
          </a:xfrm>
          <a:prstGeom prst="line">
            <a:avLst/>
          </a:prstGeom>
          <a:noFill/>
          <a:ln w="9525" cap="flat" cmpd="sng">
            <a:solidFill>
              <a:srgbClr val="888888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9"/>
          <p:cNvSpPr>
            <a:spLocks noChangeArrowheads="1"/>
          </p:cNvSpPr>
          <p:nvPr/>
        </p:nvSpPr>
        <p:spPr bwMode="auto">
          <a:xfrm>
            <a:off x="851224" y="3656584"/>
            <a:ext cx="191995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Downlink: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Sensor s</a:t>
            </a:r>
            <a:r>
              <a:rPr lang="en-AU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ignals</a:t>
            </a:r>
            <a:endParaRPr lang="en-AU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Over fibre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from UAV to PC ground station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By me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AU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直接连接符 71"/>
          <p:cNvSpPr>
            <a:spLocks noChangeShapeType="1"/>
          </p:cNvSpPr>
          <p:nvPr/>
        </p:nvSpPr>
        <p:spPr bwMode="auto">
          <a:xfrm>
            <a:off x="988285" y="1248444"/>
            <a:ext cx="0" cy="1402386"/>
          </a:xfrm>
          <a:prstGeom prst="line">
            <a:avLst/>
          </a:prstGeom>
          <a:noFill/>
          <a:ln w="9525" cap="flat" cmpd="sng">
            <a:solidFill>
              <a:srgbClr val="888888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2"/>
          <p:cNvSpPr>
            <a:spLocks noChangeArrowheads="1"/>
          </p:cNvSpPr>
          <p:nvPr/>
        </p:nvSpPr>
        <p:spPr bwMode="auto">
          <a:xfrm>
            <a:off x="1001956" y="1007923"/>
            <a:ext cx="213463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AU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Uplink: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Control s</a:t>
            </a:r>
            <a:r>
              <a:rPr lang="en-AU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ignals</a:t>
            </a:r>
            <a:r>
              <a:rPr lang="en-AU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Over fibre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from PC ground station to UAV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By the other teammate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AU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TextBox 75"/>
          <p:cNvSpPr>
            <a:spLocks noChangeArrowheads="1"/>
          </p:cNvSpPr>
          <p:nvPr/>
        </p:nvSpPr>
        <p:spPr bwMode="auto">
          <a:xfrm>
            <a:off x="6110552" y="3702985"/>
            <a:ext cx="2881609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AU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Power over Fibre (POF)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: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Photonic technology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Laser source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Optical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fibre</a:t>
            </a:r>
            <a:endParaRPr lang="en-AU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直接连接符 77"/>
          <p:cNvSpPr>
            <a:spLocks noChangeShapeType="1"/>
          </p:cNvSpPr>
          <p:nvPr/>
        </p:nvSpPr>
        <p:spPr bwMode="auto">
          <a:xfrm>
            <a:off x="4329446" y="1423124"/>
            <a:ext cx="0" cy="1357325"/>
          </a:xfrm>
          <a:prstGeom prst="line">
            <a:avLst/>
          </a:prstGeom>
          <a:noFill/>
          <a:ln w="9525" cap="flat" cmpd="sng">
            <a:solidFill>
              <a:srgbClr val="888888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Box 78"/>
          <p:cNvSpPr>
            <a:spLocks noChangeArrowheads="1"/>
          </p:cNvSpPr>
          <p:nvPr/>
        </p:nvSpPr>
        <p:spPr bwMode="auto">
          <a:xfrm>
            <a:off x="4343118" y="1164441"/>
            <a:ext cx="4649043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Unmanned aerial vehicle (UAV):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 drone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Controlled by ground-based controller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Communication systems</a:t>
            </a:r>
          </a:p>
        </p:txBody>
      </p:sp>
      <p:sp>
        <p:nvSpPr>
          <p:cNvPr id="78" name="AutoShape 7"/>
          <p:cNvSpPr>
            <a:spLocks noChangeArrowheads="1"/>
          </p:cNvSpPr>
          <p:nvPr/>
        </p:nvSpPr>
        <p:spPr bwMode="auto">
          <a:xfrm rot="10800000">
            <a:off x="5782043" y="2669261"/>
            <a:ext cx="2193752" cy="915987"/>
          </a:xfrm>
          <a:prstGeom prst="homePlate">
            <a:avLst>
              <a:gd name="adj" fmla="val 39995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EAEAEA">
                <a:alpha val="50000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marL="357188" indent="-3571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</a:pPr>
            <a:endParaRPr lang="zh-CN" altLang="zh-CN" sz="1200" dirty="0">
              <a:solidFill>
                <a:srgbClr val="646464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7C3A61B-A9AB-481A-9A85-17535844ECDD}"/>
              </a:ext>
            </a:extLst>
          </p:cNvPr>
          <p:cNvSpPr/>
          <p:nvPr/>
        </p:nvSpPr>
        <p:spPr>
          <a:xfrm>
            <a:off x="3013151" y="372865"/>
            <a:ext cx="7875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(What?)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AD639F2A-9207-4B3B-98D7-B0848A1545B1}"/>
              </a:ext>
            </a:extLst>
          </p:cNvPr>
          <p:cNvGrpSpPr/>
          <p:nvPr/>
        </p:nvGrpSpPr>
        <p:grpSpPr>
          <a:xfrm>
            <a:off x="3757599" y="2830021"/>
            <a:ext cx="1100679" cy="1375207"/>
            <a:chOff x="3906169" y="2562391"/>
            <a:chExt cx="1100679" cy="1375207"/>
          </a:xfrm>
        </p:grpSpPr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B611752A-505D-435A-B691-C774BDCF9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6169" y="2562391"/>
              <a:ext cx="1100679" cy="1375207"/>
            </a:xfrm>
            <a:prstGeom prst="rect">
              <a:avLst/>
            </a:prstGeom>
          </p:spPr>
        </p:pic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D1141CD6-0206-487D-8E3F-0FF12688B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2268" y="3406677"/>
              <a:ext cx="342636" cy="471711"/>
            </a:xfrm>
            <a:prstGeom prst="rect">
              <a:avLst/>
            </a:prstGeom>
          </p:spPr>
        </p:pic>
      </p:grpSp>
      <p:sp>
        <p:nvSpPr>
          <p:cNvPr id="87" name="矩形 86">
            <a:extLst>
              <a:ext uri="{FF2B5EF4-FFF2-40B4-BE49-F238E27FC236}">
                <a16:creationId xmlns:a16="http://schemas.microsoft.com/office/drawing/2014/main" id="{A0A53D87-CFAF-40D0-8358-1F0D064AA81C}"/>
              </a:ext>
            </a:extLst>
          </p:cNvPr>
          <p:cNvSpPr/>
          <p:nvPr/>
        </p:nvSpPr>
        <p:spPr>
          <a:xfrm>
            <a:off x="6220447" y="2969893"/>
            <a:ext cx="233907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anose="020B0806030902050204" pitchFamily="34" charset="0"/>
              </a:rPr>
              <a:t>Laser Power Supply</a:t>
            </a:r>
            <a:endParaRPr lang="zh-CN" altLang="en-US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89" name="直接连接符 74">
            <a:extLst>
              <a:ext uri="{FF2B5EF4-FFF2-40B4-BE49-F238E27FC236}">
                <a16:creationId xmlns:a16="http://schemas.microsoft.com/office/drawing/2014/main" id="{FD26A4FF-F16B-4994-9935-5CDD3D0BCE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27815" y="3899691"/>
            <a:ext cx="880526" cy="0"/>
          </a:xfrm>
          <a:prstGeom prst="line">
            <a:avLst/>
          </a:prstGeom>
          <a:noFill/>
          <a:ln w="9525" cap="flat" cmpd="sng">
            <a:solidFill>
              <a:srgbClr val="888888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直接连接符 74">
            <a:extLst>
              <a:ext uri="{FF2B5EF4-FFF2-40B4-BE49-F238E27FC236}">
                <a16:creationId xmlns:a16="http://schemas.microsoft.com/office/drawing/2014/main" id="{6F2B2C2A-E8ED-4541-8475-589CE8DDF5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08937" y="3899691"/>
            <a:ext cx="880526" cy="0"/>
          </a:xfrm>
          <a:prstGeom prst="line">
            <a:avLst/>
          </a:prstGeom>
          <a:noFill/>
          <a:ln w="9525" cap="flat" cmpd="sng">
            <a:solidFill>
              <a:srgbClr val="888888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05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21"/>
          <p:cNvSpPr>
            <a:spLocks noChangeArrowheads="1"/>
          </p:cNvSpPr>
          <p:nvPr/>
        </p:nvSpPr>
        <p:spPr bwMode="auto">
          <a:xfrm>
            <a:off x="723900" y="-1276350"/>
            <a:ext cx="7696200" cy="7696200"/>
          </a:xfrm>
          <a:prstGeom prst="ellipse">
            <a:avLst/>
          </a:prstGeom>
          <a:noFill/>
          <a:ln w="25400">
            <a:solidFill>
              <a:srgbClr val="40E0C5">
                <a:alpha val="9804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直接连接符 27"/>
          <p:cNvSpPr>
            <a:spLocks noChangeShapeType="1"/>
          </p:cNvSpPr>
          <p:nvPr/>
        </p:nvSpPr>
        <p:spPr bwMode="auto">
          <a:xfrm flipV="1">
            <a:off x="3554413" y="3736975"/>
            <a:ext cx="190500" cy="347663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直接连接符 83"/>
          <p:cNvSpPr>
            <a:spLocks noChangeShapeType="1"/>
          </p:cNvSpPr>
          <p:nvPr/>
        </p:nvSpPr>
        <p:spPr bwMode="auto">
          <a:xfrm flipV="1">
            <a:off x="5481638" y="982663"/>
            <a:ext cx="293687" cy="484187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直接连接符 87"/>
          <p:cNvSpPr>
            <a:spLocks noChangeShapeType="1"/>
          </p:cNvSpPr>
          <p:nvPr/>
        </p:nvSpPr>
        <p:spPr bwMode="auto">
          <a:xfrm flipV="1">
            <a:off x="3636963" y="3727450"/>
            <a:ext cx="71437" cy="130175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直接连接符 91"/>
          <p:cNvSpPr>
            <a:spLocks noChangeShapeType="1"/>
          </p:cNvSpPr>
          <p:nvPr/>
        </p:nvSpPr>
        <p:spPr bwMode="auto">
          <a:xfrm flipV="1">
            <a:off x="3286125" y="3990975"/>
            <a:ext cx="273050" cy="501650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直接连接符 94"/>
          <p:cNvSpPr>
            <a:spLocks noChangeShapeType="1"/>
          </p:cNvSpPr>
          <p:nvPr/>
        </p:nvSpPr>
        <p:spPr bwMode="auto">
          <a:xfrm flipV="1">
            <a:off x="5443538" y="1312863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直接连接符 95"/>
          <p:cNvSpPr>
            <a:spLocks noChangeShapeType="1"/>
          </p:cNvSpPr>
          <p:nvPr/>
        </p:nvSpPr>
        <p:spPr bwMode="auto">
          <a:xfrm flipV="1">
            <a:off x="6070600" y="458788"/>
            <a:ext cx="190500" cy="347662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直接连接符 97"/>
          <p:cNvSpPr>
            <a:spLocks noChangeShapeType="1"/>
          </p:cNvSpPr>
          <p:nvPr/>
        </p:nvSpPr>
        <p:spPr bwMode="auto">
          <a:xfrm flipV="1">
            <a:off x="5789613" y="674688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椭圆 7"/>
          <p:cNvSpPr>
            <a:spLocks noChangeArrowheads="1"/>
          </p:cNvSpPr>
          <p:nvPr/>
        </p:nvSpPr>
        <p:spPr bwMode="auto">
          <a:xfrm>
            <a:off x="4614863" y="3844925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椭圆 101"/>
          <p:cNvSpPr>
            <a:spLocks noChangeArrowheads="1"/>
          </p:cNvSpPr>
          <p:nvPr/>
        </p:nvSpPr>
        <p:spPr bwMode="auto">
          <a:xfrm>
            <a:off x="3141663" y="25638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椭圆 102"/>
          <p:cNvSpPr>
            <a:spLocks noChangeArrowheads="1"/>
          </p:cNvSpPr>
          <p:nvPr/>
        </p:nvSpPr>
        <p:spPr bwMode="auto">
          <a:xfrm>
            <a:off x="5462588" y="14335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等腰三角形 41"/>
          <p:cNvSpPr>
            <a:spLocks noChangeArrowheads="1"/>
          </p:cNvSpPr>
          <p:nvPr/>
        </p:nvSpPr>
        <p:spPr bwMode="auto">
          <a:xfrm>
            <a:off x="3648075" y="1435100"/>
            <a:ext cx="1898650" cy="1720850"/>
          </a:xfrm>
          <a:prstGeom prst="triangle">
            <a:avLst>
              <a:gd name="adj" fmla="val 50213"/>
            </a:avLst>
          </a:prstGeom>
          <a:noFill/>
          <a:ln w="254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等腰三角形 107"/>
          <p:cNvSpPr>
            <a:spLocks noChangeArrowheads="1"/>
          </p:cNvSpPr>
          <p:nvPr/>
        </p:nvSpPr>
        <p:spPr bwMode="auto">
          <a:xfrm flipV="1">
            <a:off x="3687763" y="2005013"/>
            <a:ext cx="1817687" cy="1646237"/>
          </a:xfrm>
          <a:prstGeom prst="triangle">
            <a:avLst>
              <a:gd name="adj" fmla="val 50213"/>
            </a:avLst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5" name="组合 46"/>
          <p:cNvGrpSpPr>
            <a:grpSpLocks/>
          </p:cNvGrpSpPr>
          <p:nvPr/>
        </p:nvGrpSpPr>
        <p:grpSpPr bwMode="auto">
          <a:xfrm>
            <a:off x="3056316" y="1951762"/>
            <a:ext cx="3031368" cy="1643924"/>
            <a:chOff x="-893642" y="-10386"/>
            <a:chExt cx="3032240" cy="1643593"/>
          </a:xfrm>
        </p:grpSpPr>
        <p:sp>
          <p:nvSpPr>
            <p:cNvPr id="16" name="文本框 42"/>
            <p:cNvSpPr>
              <a:spLocks noChangeArrowheads="1"/>
            </p:cNvSpPr>
            <p:nvPr/>
          </p:nvSpPr>
          <p:spPr bwMode="auto">
            <a:xfrm>
              <a:off x="413325" y="1048432"/>
              <a:ext cx="50405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Calibri" panose="020F0502020204030204" pitchFamily="34" charset="0"/>
                </a:rPr>
                <a:t>2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文本框 109"/>
            <p:cNvSpPr>
              <a:spLocks noChangeArrowheads="1"/>
            </p:cNvSpPr>
            <p:nvPr/>
          </p:nvSpPr>
          <p:spPr bwMode="auto">
            <a:xfrm>
              <a:off x="-893642" y="-10386"/>
              <a:ext cx="3032240" cy="584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3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Background </a:t>
              </a:r>
              <a:endPara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43"/>
            <p:cNvSpPr>
              <a:spLocks noChangeArrowheads="1"/>
            </p:cNvSpPr>
            <p:nvPr/>
          </p:nvSpPr>
          <p:spPr bwMode="auto">
            <a:xfrm>
              <a:off x="-352966" y="526148"/>
              <a:ext cx="2150972" cy="257192"/>
            </a:xfrm>
            <a:prstGeom prst="rect">
              <a:avLst/>
            </a:prstGeom>
            <a:noFill/>
            <a:ln w="12700">
              <a:noFill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9" name="直接连接符 45"/>
          <p:cNvSpPr>
            <a:spLocks noChangeShapeType="1"/>
          </p:cNvSpPr>
          <p:nvPr/>
        </p:nvSpPr>
        <p:spPr bwMode="auto">
          <a:xfrm>
            <a:off x="3627438" y="2847975"/>
            <a:ext cx="1944687" cy="0"/>
          </a:xfrm>
          <a:prstGeom prst="line">
            <a:avLst/>
          </a:prstGeom>
          <a:noFill/>
          <a:ln w="12700">
            <a:solidFill>
              <a:srgbClr val="F2F2F2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0A942A6-52CF-4B05-8AF6-C0AFB6E01BE0}"/>
              </a:ext>
            </a:extLst>
          </p:cNvPr>
          <p:cNvSpPr/>
          <p:nvPr/>
        </p:nvSpPr>
        <p:spPr>
          <a:xfrm>
            <a:off x="4232050" y="2607148"/>
            <a:ext cx="729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(Why?)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70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9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5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04 -0.18226 L -0.33958 0.9379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000" y="56009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75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208 -0.17609 L -0.34167 0.9450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68800" y="56040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50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9705 -0.38245 L -0.34375 0.8532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204900" y="6178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repeatCount="5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556 -0.31418 L -0.31962 0.8347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743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077 -0.83426 L -0.10573 0.38858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33300" y="611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1893 -0.82531 L -0.10625 0.2947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598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8559 -0.94043 L -0.11059 0.3055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480900" y="6228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2" grpId="1" bldLvl="0" animBg="1" autoUpdateAnimBg="0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bldLvl="0" animBg="1" autoUpdateAnimBg="0"/>
      <p:bldP spid="11" grpId="0" bldLvl="0" animBg="1" autoUpdateAnimBg="0"/>
      <p:bldP spid="12" grpId="0" bldLvl="0" animBg="1" autoUpdateAnimBg="0"/>
      <p:bldP spid="13" grpId="0" animBg="1"/>
      <p:bldP spid="14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 79"/>
          <p:cNvSpPr>
            <a:spLocks noChangeArrowheads="1"/>
          </p:cNvSpPr>
          <p:nvPr/>
        </p:nvSpPr>
        <p:spPr bwMode="auto">
          <a:xfrm>
            <a:off x="574367" y="2141538"/>
            <a:ext cx="2728913" cy="2728912"/>
          </a:xfrm>
          <a:prstGeom prst="ellipse">
            <a:avLst/>
          </a:prstGeom>
          <a:noFill/>
          <a:ln w="25400">
            <a:solidFill>
              <a:srgbClr val="FFFFFF">
                <a:alpha val="39999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3" name="椭圆 80"/>
          <p:cNvSpPr>
            <a:spLocks noChangeArrowheads="1"/>
          </p:cNvSpPr>
          <p:nvPr/>
        </p:nvSpPr>
        <p:spPr bwMode="auto">
          <a:xfrm>
            <a:off x="3139767" y="2141538"/>
            <a:ext cx="2730500" cy="2728912"/>
          </a:xfrm>
          <a:prstGeom prst="ellipse">
            <a:avLst/>
          </a:prstGeom>
          <a:noFill/>
          <a:ln w="25400">
            <a:solidFill>
              <a:srgbClr val="FFFFFF">
                <a:alpha val="39999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" name="椭圆 84"/>
          <p:cNvSpPr>
            <a:spLocks noChangeArrowheads="1"/>
          </p:cNvSpPr>
          <p:nvPr/>
        </p:nvSpPr>
        <p:spPr bwMode="auto">
          <a:xfrm>
            <a:off x="5708342" y="2141538"/>
            <a:ext cx="2728913" cy="2728912"/>
          </a:xfrm>
          <a:prstGeom prst="ellipse">
            <a:avLst/>
          </a:prstGeom>
          <a:noFill/>
          <a:ln w="25400">
            <a:solidFill>
              <a:srgbClr val="FFFFFF">
                <a:alpha val="39999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55" name="组合 2"/>
          <p:cNvGrpSpPr>
            <a:grpSpLocks/>
          </p:cNvGrpSpPr>
          <p:nvPr/>
        </p:nvGrpSpPr>
        <p:grpSpPr bwMode="auto">
          <a:xfrm>
            <a:off x="966480" y="1919288"/>
            <a:ext cx="1944687" cy="339725"/>
            <a:chOff x="0" y="0"/>
            <a:chExt cx="1944216" cy="339432"/>
          </a:xfrm>
          <a:solidFill>
            <a:schemeClr val="bg1">
              <a:alpha val="20000"/>
            </a:schemeClr>
          </a:solidFill>
        </p:grpSpPr>
        <p:sp>
          <p:nvSpPr>
            <p:cNvPr id="56" name="TextBox 6"/>
            <p:cNvSpPr>
              <a:spLocks noChangeArrowheads="1"/>
            </p:cNvSpPr>
            <p:nvPr/>
          </p:nvSpPr>
          <p:spPr bwMode="auto">
            <a:xfrm>
              <a:off x="108012" y="878"/>
              <a:ext cx="1728192" cy="33855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Power Limit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直接连接符 9"/>
            <p:cNvSpPr>
              <a:spLocks noChangeShapeType="1"/>
            </p:cNvSpPr>
            <p:nvPr/>
          </p:nvSpPr>
          <p:spPr bwMode="auto">
            <a:xfrm>
              <a:off x="0" y="0"/>
              <a:ext cx="1944216" cy="1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直接连接符 85"/>
            <p:cNvSpPr>
              <a:spLocks noChangeShapeType="1"/>
            </p:cNvSpPr>
            <p:nvPr/>
          </p:nvSpPr>
          <p:spPr bwMode="auto">
            <a:xfrm>
              <a:off x="0" y="339338"/>
              <a:ext cx="1944216" cy="1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9" name="组合 3"/>
          <p:cNvGrpSpPr>
            <a:grpSpLocks/>
          </p:cNvGrpSpPr>
          <p:nvPr/>
        </p:nvGrpSpPr>
        <p:grpSpPr bwMode="auto">
          <a:xfrm>
            <a:off x="3533467" y="1919288"/>
            <a:ext cx="1943100" cy="339725"/>
            <a:chOff x="0" y="0"/>
            <a:chExt cx="1944216" cy="339432"/>
          </a:xfrm>
          <a:solidFill>
            <a:schemeClr val="bg1">
              <a:alpha val="20000"/>
            </a:schemeClr>
          </a:solidFill>
        </p:grpSpPr>
        <p:sp>
          <p:nvSpPr>
            <p:cNvPr id="60" name="TextBox 90"/>
            <p:cNvSpPr>
              <a:spLocks noChangeArrowheads="1"/>
            </p:cNvSpPr>
            <p:nvPr/>
          </p:nvSpPr>
          <p:spPr bwMode="auto">
            <a:xfrm>
              <a:off x="108012" y="878"/>
              <a:ext cx="1728192" cy="33855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EMI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直接连接符 91"/>
            <p:cNvSpPr>
              <a:spLocks noChangeShapeType="1"/>
            </p:cNvSpPr>
            <p:nvPr/>
          </p:nvSpPr>
          <p:spPr bwMode="auto">
            <a:xfrm>
              <a:off x="0" y="0"/>
              <a:ext cx="1944216" cy="1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直接连接符 92"/>
            <p:cNvSpPr>
              <a:spLocks noChangeShapeType="1"/>
            </p:cNvSpPr>
            <p:nvPr/>
          </p:nvSpPr>
          <p:spPr bwMode="auto">
            <a:xfrm>
              <a:off x="0" y="339338"/>
              <a:ext cx="1944216" cy="1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3" name="组合 5"/>
          <p:cNvGrpSpPr>
            <a:grpSpLocks/>
          </p:cNvGrpSpPr>
          <p:nvPr/>
        </p:nvGrpSpPr>
        <p:grpSpPr bwMode="auto">
          <a:xfrm>
            <a:off x="6100455" y="1919288"/>
            <a:ext cx="1944687" cy="339725"/>
            <a:chOff x="0" y="0"/>
            <a:chExt cx="1944216" cy="339432"/>
          </a:xfrm>
          <a:solidFill>
            <a:schemeClr val="bg1">
              <a:alpha val="20000"/>
            </a:schemeClr>
          </a:solidFill>
        </p:grpSpPr>
        <p:sp>
          <p:nvSpPr>
            <p:cNvPr id="64" name="TextBox 94"/>
            <p:cNvSpPr>
              <a:spLocks noChangeArrowheads="1"/>
            </p:cNvSpPr>
            <p:nvPr/>
          </p:nvSpPr>
          <p:spPr bwMode="auto">
            <a:xfrm>
              <a:off x="108012" y="878"/>
              <a:ext cx="1728192" cy="33855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Data Rates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直接连接符 95"/>
            <p:cNvSpPr>
              <a:spLocks noChangeShapeType="1"/>
            </p:cNvSpPr>
            <p:nvPr/>
          </p:nvSpPr>
          <p:spPr bwMode="auto">
            <a:xfrm>
              <a:off x="0" y="0"/>
              <a:ext cx="1944216" cy="1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直接连接符 96"/>
            <p:cNvSpPr>
              <a:spLocks noChangeShapeType="1"/>
            </p:cNvSpPr>
            <p:nvPr/>
          </p:nvSpPr>
          <p:spPr bwMode="auto">
            <a:xfrm>
              <a:off x="0" y="339338"/>
              <a:ext cx="1944216" cy="1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F9F40FB5-4944-4C4A-8D8F-0D9BA69BF963}"/>
              </a:ext>
            </a:extLst>
          </p:cNvPr>
          <p:cNvSpPr/>
          <p:nvPr/>
        </p:nvSpPr>
        <p:spPr>
          <a:xfrm>
            <a:off x="781570" y="3564685"/>
            <a:ext cx="1690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</a:rPr>
              <a:t>Land and Charge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435002E-F58B-4CEA-AEC2-122956AD2AE0}"/>
              </a:ext>
            </a:extLst>
          </p:cNvPr>
          <p:cNvSpPr/>
          <p:nvPr/>
        </p:nvSpPr>
        <p:spPr>
          <a:xfrm>
            <a:off x="777939" y="3215769"/>
            <a:ext cx="1760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</a:rPr>
              <a:t>5 mins to 20 mins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AF0EA3E-2D7D-4200-B261-33BE2719DA87}"/>
              </a:ext>
            </a:extLst>
          </p:cNvPr>
          <p:cNvSpPr/>
          <p:nvPr/>
        </p:nvSpPr>
        <p:spPr>
          <a:xfrm>
            <a:off x="777939" y="2866853"/>
            <a:ext cx="1258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</a:rPr>
              <a:t>3S battery 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7A429E6D-E20E-45DE-91F2-4AC07690EADD}"/>
              </a:ext>
            </a:extLst>
          </p:cNvPr>
          <p:cNvSpPr/>
          <p:nvPr/>
        </p:nvSpPr>
        <p:spPr>
          <a:xfrm>
            <a:off x="3619186" y="2865124"/>
            <a:ext cx="1080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</a:rPr>
              <a:t>Natural 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       (storms)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6548D9D-87C6-4A69-8594-C1121407630E}"/>
              </a:ext>
            </a:extLst>
          </p:cNvPr>
          <p:cNvSpPr/>
          <p:nvPr/>
        </p:nvSpPr>
        <p:spPr>
          <a:xfrm>
            <a:off x="3622796" y="2407158"/>
            <a:ext cx="1799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</a:rPr>
              <a:t>Electromagnetic 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       Interference (EMI)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930B78B-4925-4E88-A3F0-4522A697AE56}"/>
              </a:ext>
            </a:extLst>
          </p:cNvPr>
          <p:cNvSpPr/>
          <p:nvPr/>
        </p:nvSpPr>
        <p:spPr>
          <a:xfrm>
            <a:off x="3619186" y="344233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</a:rPr>
              <a:t>Intentional 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       (radar system)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64BE6B1-5DEE-4951-B7FA-769E7E3A3949}"/>
              </a:ext>
            </a:extLst>
          </p:cNvPr>
          <p:cNvSpPr/>
          <p:nvPr/>
        </p:nvSpPr>
        <p:spPr>
          <a:xfrm>
            <a:off x="3619186" y="4025587"/>
            <a:ext cx="16285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</a:rPr>
              <a:t>Non-intentional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       (equipment)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E4D538A9-75F1-4B80-A8A4-CBC670933D41}"/>
              </a:ext>
            </a:extLst>
          </p:cNvPr>
          <p:cNvSpPr/>
          <p:nvPr/>
        </p:nvSpPr>
        <p:spPr>
          <a:xfrm>
            <a:off x="6206905" y="2864313"/>
            <a:ext cx="17691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</a:rPr>
              <a:t>Normally in </a:t>
            </a:r>
            <a:r>
              <a:rPr lang="en-US" altLang="zh-CN" sz="1400" dirty="0" err="1">
                <a:solidFill>
                  <a:schemeClr val="bg1"/>
                </a:solidFill>
              </a:rPr>
              <a:t>Mbps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43E126B3-D277-4DE4-9B12-61476DE49729}"/>
              </a:ext>
            </a:extLst>
          </p:cNvPr>
          <p:cNvSpPr/>
          <p:nvPr/>
        </p:nvSpPr>
        <p:spPr>
          <a:xfrm>
            <a:off x="6206905" y="3564685"/>
            <a:ext cx="21610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</a:rPr>
              <a:t>Decrease with distance</a:t>
            </a:r>
          </a:p>
        </p:txBody>
      </p:sp>
      <p:sp>
        <p:nvSpPr>
          <p:cNvPr id="79" name="文本框 185">
            <a:extLst>
              <a:ext uri="{FF2B5EF4-FFF2-40B4-BE49-F238E27FC236}">
                <a16:creationId xmlns:a16="http://schemas.microsoft.com/office/drawing/2014/main" id="{B8A89D5A-8CE2-48B6-8BC8-56378CF9D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93688"/>
            <a:ext cx="255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Background</a:t>
            </a:r>
          </a:p>
        </p:txBody>
      </p:sp>
      <p:sp>
        <p:nvSpPr>
          <p:cNvPr id="80" name="TextBox 1">
            <a:extLst>
              <a:ext uri="{FF2B5EF4-FFF2-40B4-BE49-F238E27FC236}">
                <a16:creationId xmlns:a16="http://schemas.microsoft.com/office/drawing/2014/main" id="{5B7E87EB-7A87-452C-84D6-DE12E3CDF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1" name="组合 167">
            <a:extLst>
              <a:ext uri="{FF2B5EF4-FFF2-40B4-BE49-F238E27FC236}">
                <a16:creationId xmlns:a16="http://schemas.microsoft.com/office/drawing/2014/main" id="{485C22DA-17B3-4301-83DE-F783BAE6C0CB}"/>
              </a:ext>
            </a:extLst>
          </p:cNvPr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82" name="文本框 139">
              <a:extLst>
                <a:ext uri="{FF2B5EF4-FFF2-40B4-BE49-F238E27FC236}">
                  <a16:creationId xmlns:a16="http://schemas.microsoft.com/office/drawing/2014/main" id="{4F1BDE4E-1183-4E90-BFFC-5DBFD40ECD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3" name="文本框 140">
              <a:extLst>
                <a:ext uri="{FF2B5EF4-FFF2-40B4-BE49-F238E27FC236}">
                  <a16:creationId xmlns:a16="http://schemas.microsoft.com/office/drawing/2014/main" id="{19BAD22C-0852-4ADE-8FDB-72FBEEA8EC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4" name="文本框 141">
              <a:extLst>
                <a:ext uri="{FF2B5EF4-FFF2-40B4-BE49-F238E27FC236}">
                  <a16:creationId xmlns:a16="http://schemas.microsoft.com/office/drawing/2014/main" id="{6747DF30-43BE-4932-951C-F721B4EC7A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5" name="文本框 142">
              <a:extLst>
                <a:ext uri="{FF2B5EF4-FFF2-40B4-BE49-F238E27FC236}">
                  <a16:creationId xmlns:a16="http://schemas.microsoft.com/office/drawing/2014/main" id="{BA35FB02-8DBC-46F7-A9E8-D4871EFF35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6" name="文本框 143">
              <a:extLst>
                <a:ext uri="{FF2B5EF4-FFF2-40B4-BE49-F238E27FC236}">
                  <a16:creationId xmlns:a16="http://schemas.microsoft.com/office/drawing/2014/main" id="{8D4E392B-DE73-42AA-9C90-833D6BB427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7" name="文本框 144">
              <a:extLst>
                <a:ext uri="{FF2B5EF4-FFF2-40B4-BE49-F238E27FC236}">
                  <a16:creationId xmlns:a16="http://schemas.microsoft.com/office/drawing/2014/main" id="{9A4DE50A-2BE1-4263-BECF-B75DE5A2B5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8" name="文本框 145">
              <a:extLst>
                <a:ext uri="{FF2B5EF4-FFF2-40B4-BE49-F238E27FC236}">
                  <a16:creationId xmlns:a16="http://schemas.microsoft.com/office/drawing/2014/main" id="{7ED1EBC2-AACD-4CE8-BF10-3BEEF0C60C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9" name="文本框 146">
              <a:extLst>
                <a:ext uri="{FF2B5EF4-FFF2-40B4-BE49-F238E27FC236}">
                  <a16:creationId xmlns:a16="http://schemas.microsoft.com/office/drawing/2014/main" id="{1E340727-EE92-4F31-9AB6-2B1F7ADDA5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0" name="文本框 147">
              <a:extLst>
                <a:ext uri="{FF2B5EF4-FFF2-40B4-BE49-F238E27FC236}">
                  <a16:creationId xmlns:a16="http://schemas.microsoft.com/office/drawing/2014/main" id="{4AD69169-554F-4108-BF29-49198610ED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1" name="文本框 148">
              <a:extLst>
                <a:ext uri="{FF2B5EF4-FFF2-40B4-BE49-F238E27FC236}">
                  <a16:creationId xmlns:a16="http://schemas.microsoft.com/office/drawing/2014/main" id="{7CDB8EAA-F201-4457-A334-F645938C0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2" name="文本框 149">
              <a:extLst>
                <a:ext uri="{FF2B5EF4-FFF2-40B4-BE49-F238E27FC236}">
                  <a16:creationId xmlns:a16="http://schemas.microsoft.com/office/drawing/2014/main" id="{CCC3837E-E3DF-4B3C-964A-FDE946949A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3" name="文本框 150">
              <a:extLst>
                <a:ext uri="{FF2B5EF4-FFF2-40B4-BE49-F238E27FC236}">
                  <a16:creationId xmlns:a16="http://schemas.microsoft.com/office/drawing/2014/main" id="{D9150D4B-E2F0-4A9F-8C15-A009E97FD4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4" name="文本框 151">
              <a:extLst>
                <a:ext uri="{FF2B5EF4-FFF2-40B4-BE49-F238E27FC236}">
                  <a16:creationId xmlns:a16="http://schemas.microsoft.com/office/drawing/2014/main" id="{DB541781-ABDB-42BB-83F3-3C2E97E76A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5" name="文本框 152">
              <a:extLst>
                <a:ext uri="{FF2B5EF4-FFF2-40B4-BE49-F238E27FC236}">
                  <a16:creationId xmlns:a16="http://schemas.microsoft.com/office/drawing/2014/main" id="{D563917F-EF16-463E-BAF6-DB2B49CC70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6" name="文本框 153">
              <a:extLst>
                <a:ext uri="{FF2B5EF4-FFF2-40B4-BE49-F238E27FC236}">
                  <a16:creationId xmlns:a16="http://schemas.microsoft.com/office/drawing/2014/main" id="{760A44BB-806F-4103-BFCF-CC1F82EE6A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7" name="文本框 154">
              <a:extLst>
                <a:ext uri="{FF2B5EF4-FFF2-40B4-BE49-F238E27FC236}">
                  <a16:creationId xmlns:a16="http://schemas.microsoft.com/office/drawing/2014/main" id="{6B8DDCF1-38B3-4F45-81CF-DCC86BB03B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8" name="文本框 155">
              <a:extLst>
                <a:ext uri="{FF2B5EF4-FFF2-40B4-BE49-F238E27FC236}">
                  <a16:creationId xmlns:a16="http://schemas.microsoft.com/office/drawing/2014/main" id="{BB9AC22D-7861-471C-8688-BB25D92B18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9" name="文本框 156">
              <a:extLst>
                <a:ext uri="{FF2B5EF4-FFF2-40B4-BE49-F238E27FC236}">
                  <a16:creationId xmlns:a16="http://schemas.microsoft.com/office/drawing/2014/main" id="{76B18175-3918-422D-9CA5-3FBF83E9F8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0" name="文本框 157">
              <a:extLst>
                <a:ext uri="{FF2B5EF4-FFF2-40B4-BE49-F238E27FC236}">
                  <a16:creationId xmlns:a16="http://schemas.microsoft.com/office/drawing/2014/main" id="{81AC1DF9-A969-4C61-9A10-F69664F0BC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1" name="文本框 158">
              <a:extLst>
                <a:ext uri="{FF2B5EF4-FFF2-40B4-BE49-F238E27FC236}">
                  <a16:creationId xmlns:a16="http://schemas.microsoft.com/office/drawing/2014/main" id="{8A44C5C4-7F8D-43F5-BA79-FEE505D05F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2" name="文本框 159">
              <a:extLst>
                <a:ext uri="{FF2B5EF4-FFF2-40B4-BE49-F238E27FC236}">
                  <a16:creationId xmlns:a16="http://schemas.microsoft.com/office/drawing/2014/main" id="{3E2AC996-9CCA-462C-A101-BB544CC836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3" name="文本框 160">
              <a:extLst>
                <a:ext uri="{FF2B5EF4-FFF2-40B4-BE49-F238E27FC236}">
                  <a16:creationId xmlns:a16="http://schemas.microsoft.com/office/drawing/2014/main" id="{D9C60214-2EE6-4380-8A57-089F0D0901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4" name="文本框 161">
              <a:extLst>
                <a:ext uri="{FF2B5EF4-FFF2-40B4-BE49-F238E27FC236}">
                  <a16:creationId xmlns:a16="http://schemas.microsoft.com/office/drawing/2014/main" id="{58A72B0F-F7D4-4452-80A8-33D5140B9D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5" name="文本框 162">
              <a:extLst>
                <a:ext uri="{FF2B5EF4-FFF2-40B4-BE49-F238E27FC236}">
                  <a16:creationId xmlns:a16="http://schemas.microsoft.com/office/drawing/2014/main" id="{C91C9EEF-33AB-4162-A4C1-486C811E8F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6" name="文本框 163">
              <a:extLst>
                <a:ext uri="{FF2B5EF4-FFF2-40B4-BE49-F238E27FC236}">
                  <a16:creationId xmlns:a16="http://schemas.microsoft.com/office/drawing/2014/main" id="{A83F0BC2-8316-4F13-8987-5EB1854949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7" name="文本框 164">
              <a:extLst>
                <a:ext uri="{FF2B5EF4-FFF2-40B4-BE49-F238E27FC236}">
                  <a16:creationId xmlns:a16="http://schemas.microsoft.com/office/drawing/2014/main" id="{31F9725B-93B9-4C8C-A83C-E61AC1B3C6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8" name="文本框 165">
              <a:extLst>
                <a:ext uri="{FF2B5EF4-FFF2-40B4-BE49-F238E27FC236}">
                  <a16:creationId xmlns:a16="http://schemas.microsoft.com/office/drawing/2014/main" id="{839AF04D-E698-4C56-B84D-B591B0F37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9" name="文本框 166">
              <a:extLst>
                <a:ext uri="{FF2B5EF4-FFF2-40B4-BE49-F238E27FC236}">
                  <a16:creationId xmlns:a16="http://schemas.microsoft.com/office/drawing/2014/main" id="{E08B66BD-1FD3-4F36-AF51-E8B41987FD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0" name="文本框 167">
              <a:extLst>
                <a:ext uri="{FF2B5EF4-FFF2-40B4-BE49-F238E27FC236}">
                  <a16:creationId xmlns:a16="http://schemas.microsoft.com/office/drawing/2014/main" id="{63B88A4E-5DB3-466E-850C-317566A982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1" name="文本框 168">
              <a:extLst>
                <a:ext uri="{FF2B5EF4-FFF2-40B4-BE49-F238E27FC236}">
                  <a16:creationId xmlns:a16="http://schemas.microsoft.com/office/drawing/2014/main" id="{FC8762E0-63EC-49BC-8130-13C4A45916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2" name="文本框 169">
              <a:extLst>
                <a:ext uri="{FF2B5EF4-FFF2-40B4-BE49-F238E27FC236}">
                  <a16:creationId xmlns:a16="http://schemas.microsoft.com/office/drawing/2014/main" id="{62CF747D-8102-4923-A1EF-3EA3B7DEC1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3" name="文本框 170">
              <a:extLst>
                <a:ext uri="{FF2B5EF4-FFF2-40B4-BE49-F238E27FC236}">
                  <a16:creationId xmlns:a16="http://schemas.microsoft.com/office/drawing/2014/main" id="{7F8EB5DC-12BB-4968-98E6-1935DC1AB7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4" name="文本框 171">
              <a:extLst>
                <a:ext uri="{FF2B5EF4-FFF2-40B4-BE49-F238E27FC236}">
                  <a16:creationId xmlns:a16="http://schemas.microsoft.com/office/drawing/2014/main" id="{F8A13A95-C049-4DB8-B998-FA82877185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5" name="文本框 172">
              <a:extLst>
                <a:ext uri="{FF2B5EF4-FFF2-40B4-BE49-F238E27FC236}">
                  <a16:creationId xmlns:a16="http://schemas.microsoft.com/office/drawing/2014/main" id="{84687A72-9E9E-43C1-ACE1-2B70CD19C4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6" name="文本框 173">
              <a:extLst>
                <a:ext uri="{FF2B5EF4-FFF2-40B4-BE49-F238E27FC236}">
                  <a16:creationId xmlns:a16="http://schemas.microsoft.com/office/drawing/2014/main" id="{97DA875C-42B5-40A0-9DD6-C221CB02E2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7" name="文本框 174">
              <a:extLst>
                <a:ext uri="{FF2B5EF4-FFF2-40B4-BE49-F238E27FC236}">
                  <a16:creationId xmlns:a16="http://schemas.microsoft.com/office/drawing/2014/main" id="{7F6F261B-3FE9-43E5-AE5A-AD64A3493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8" name="文本框 175">
              <a:extLst>
                <a:ext uri="{FF2B5EF4-FFF2-40B4-BE49-F238E27FC236}">
                  <a16:creationId xmlns:a16="http://schemas.microsoft.com/office/drawing/2014/main" id="{2417B799-D192-4814-8BD3-5A8BEF3876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9" name="文本框 176">
              <a:extLst>
                <a:ext uri="{FF2B5EF4-FFF2-40B4-BE49-F238E27FC236}">
                  <a16:creationId xmlns:a16="http://schemas.microsoft.com/office/drawing/2014/main" id="{60F2E3D1-555C-465A-B931-1899663487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0" name="文本框 177">
              <a:extLst>
                <a:ext uri="{FF2B5EF4-FFF2-40B4-BE49-F238E27FC236}">
                  <a16:creationId xmlns:a16="http://schemas.microsoft.com/office/drawing/2014/main" id="{03DA9FFD-4969-43EB-AD07-3E89AEF63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1" name="文本框 178">
              <a:extLst>
                <a:ext uri="{FF2B5EF4-FFF2-40B4-BE49-F238E27FC236}">
                  <a16:creationId xmlns:a16="http://schemas.microsoft.com/office/drawing/2014/main" id="{55D5DC4F-4DB0-4DB3-9144-72D87FC6EF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2" name="文本框 179">
              <a:extLst>
                <a:ext uri="{FF2B5EF4-FFF2-40B4-BE49-F238E27FC236}">
                  <a16:creationId xmlns:a16="http://schemas.microsoft.com/office/drawing/2014/main" id="{5306157C-482E-49DA-B429-E7CC8D000D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3" name="文本框 180">
              <a:extLst>
                <a:ext uri="{FF2B5EF4-FFF2-40B4-BE49-F238E27FC236}">
                  <a16:creationId xmlns:a16="http://schemas.microsoft.com/office/drawing/2014/main" id="{48B882C5-133E-4578-A509-E2EB20D84A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4" name="文本框 181">
              <a:extLst>
                <a:ext uri="{FF2B5EF4-FFF2-40B4-BE49-F238E27FC236}">
                  <a16:creationId xmlns:a16="http://schemas.microsoft.com/office/drawing/2014/main" id="{CD6B3CE6-D397-45A5-B800-A6733320BD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5" name="文本框 182">
              <a:extLst>
                <a:ext uri="{FF2B5EF4-FFF2-40B4-BE49-F238E27FC236}">
                  <a16:creationId xmlns:a16="http://schemas.microsoft.com/office/drawing/2014/main" id="{62D3176F-ED8F-44C8-9557-9BB154E39C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6" name="文本框 183">
              <a:extLst>
                <a:ext uri="{FF2B5EF4-FFF2-40B4-BE49-F238E27FC236}">
                  <a16:creationId xmlns:a16="http://schemas.microsoft.com/office/drawing/2014/main" id="{1D177B3F-FF2A-4F6D-83F6-0B77E0C017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27" name="文本框 184">
              <a:extLst>
                <a:ext uri="{FF2B5EF4-FFF2-40B4-BE49-F238E27FC236}">
                  <a16:creationId xmlns:a16="http://schemas.microsoft.com/office/drawing/2014/main" id="{EBE8CDFC-EEB8-41F8-9028-1B0AE4D6E1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128" name="矩形 127">
            <a:extLst>
              <a:ext uri="{FF2B5EF4-FFF2-40B4-BE49-F238E27FC236}">
                <a16:creationId xmlns:a16="http://schemas.microsoft.com/office/drawing/2014/main" id="{5B666145-D69D-4FA8-9C78-BD94D56FA1AE}"/>
              </a:ext>
            </a:extLst>
          </p:cNvPr>
          <p:cNvSpPr/>
          <p:nvPr/>
        </p:nvSpPr>
        <p:spPr>
          <a:xfrm>
            <a:off x="3042357" y="372865"/>
            <a:ext cx="729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(Why?)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6" name="组合 3">
            <a:extLst>
              <a:ext uri="{FF2B5EF4-FFF2-40B4-BE49-F238E27FC236}">
                <a16:creationId xmlns:a16="http://schemas.microsoft.com/office/drawing/2014/main" id="{1C1B5DEB-60B9-4CFC-A2E4-127231FCD9F0}"/>
              </a:ext>
            </a:extLst>
          </p:cNvPr>
          <p:cNvGrpSpPr>
            <a:grpSpLocks/>
          </p:cNvGrpSpPr>
          <p:nvPr/>
        </p:nvGrpSpPr>
        <p:grpSpPr bwMode="auto">
          <a:xfrm>
            <a:off x="3535496" y="973359"/>
            <a:ext cx="1943100" cy="339725"/>
            <a:chOff x="0" y="0"/>
            <a:chExt cx="1944216" cy="339432"/>
          </a:xfrm>
          <a:solidFill>
            <a:schemeClr val="bg1">
              <a:alpha val="20000"/>
            </a:schemeClr>
          </a:solidFill>
        </p:grpSpPr>
        <p:sp>
          <p:nvSpPr>
            <p:cNvPr id="77" name="TextBox 90">
              <a:extLst>
                <a:ext uri="{FF2B5EF4-FFF2-40B4-BE49-F238E27FC236}">
                  <a16:creationId xmlns:a16="http://schemas.microsoft.com/office/drawing/2014/main" id="{E4B71C56-5234-4675-9CF1-E75DDA7CF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12" y="878"/>
              <a:ext cx="1728192" cy="33855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Wireless UAV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9" name="直接连接符 91">
              <a:extLst>
                <a:ext uri="{FF2B5EF4-FFF2-40B4-BE49-F238E27FC236}">
                  <a16:creationId xmlns:a16="http://schemas.microsoft.com/office/drawing/2014/main" id="{5EFE8D9A-B018-458A-A8E4-F6BB3D52E0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1944216" cy="1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直接连接符 92">
              <a:extLst>
                <a:ext uri="{FF2B5EF4-FFF2-40B4-BE49-F238E27FC236}">
                  <a16:creationId xmlns:a16="http://schemas.microsoft.com/office/drawing/2014/main" id="{4D6790BD-6C5B-4D98-9DF2-9E92ED9FF0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39338"/>
              <a:ext cx="1944216" cy="1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D16D7BA3-AAA4-409E-98FE-5D44B5E888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41103" y="1576810"/>
            <a:ext cx="527826" cy="3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587C8959-9CAA-4E87-806C-46ED340896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38823" y="1312990"/>
            <a:ext cx="1594644" cy="505052"/>
          </a:xfrm>
          <a:prstGeom prst="bentConnector3">
            <a:avLst>
              <a:gd name="adj1" fmla="val 10002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04D405C0-6FD9-4594-9144-AC0B46E50F5B}"/>
              </a:ext>
            </a:extLst>
          </p:cNvPr>
          <p:cNvCxnSpPr>
            <a:cxnSpLocks/>
          </p:cNvCxnSpPr>
          <p:nvPr/>
        </p:nvCxnSpPr>
        <p:spPr>
          <a:xfrm>
            <a:off x="5476567" y="1312990"/>
            <a:ext cx="1614907" cy="488917"/>
          </a:xfrm>
          <a:prstGeom prst="bentConnector3">
            <a:avLst>
              <a:gd name="adj1" fmla="val 10001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511919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 79"/>
          <p:cNvSpPr>
            <a:spLocks noChangeArrowheads="1"/>
          </p:cNvSpPr>
          <p:nvPr/>
        </p:nvSpPr>
        <p:spPr bwMode="auto">
          <a:xfrm>
            <a:off x="653751" y="526177"/>
            <a:ext cx="2728913" cy="2728912"/>
          </a:xfrm>
          <a:prstGeom prst="ellipse">
            <a:avLst/>
          </a:prstGeom>
          <a:noFill/>
          <a:ln w="25400">
            <a:solidFill>
              <a:srgbClr val="FFFFFF">
                <a:alpha val="39999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3" name="椭圆 80"/>
          <p:cNvSpPr>
            <a:spLocks noChangeArrowheads="1"/>
          </p:cNvSpPr>
          <p:nvPr/>
        </p:nvSpPr>
        <p:spPr bwMode="auto">
          <a:xfrm>
            <a:off x="2984391" y="2267925"/>
            <a:ext cx="2730500" cy="2728912"/>
          </a:xfrm>
          <a:prstGeom prst="ellipse">
            <a:avLst/>
          </a:prstGeom>
          <a:noFill/>
          <a:ln w="25400">
            <a:solidFill>
              <a:srgbClr val="FFFFFF">
                <a:alpha val="39999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" name="椭圆 84"/>
          <p:cNvSpPr>
            <a:spLocks noChangeArrowheads="1"/>
          </p:cNvSpPr>
          <p:nvPr/>
        </p:nvSpPr>
        <p:spPr bwMode="auto">
          <a:xfrm>
            <a:off x="5507190" y="216480"/>
            <a:ext cx="2728913" cy="2728912"/>
          </a:xfrm>
          <a:prstGeom prst="ellipse">
            <a:avLst/>
          </a:prstGeom>
          <a:noFill/>
          <a:ln w="25400">
            <a:solidFill>
              <a:srgbClr val="FFFFFF">
                <a:alpha val="39999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3" name="文本框 185">
            <a:extLst>
              <a:ext uri="{FF2B5EF4-FFF2-40B4-BE49-F238E27FC236}">
                <a16:creationId xmlns:a16="http://schemas.microsoft.com/office/drawing/2014/main" id="{3357DB46-82AC-47B6-84EC-593685356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93688"/>
            <a:ext cx="25574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Background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7D927BF2-AE2A-4935-8137-1E18CF053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5" name="组合 167">
            <a:extLst>
              <a:ext uri="{FF2B5EF4-FFF2-40B4-BE49-F238E27FC236}">
                <a16:creationId xmlns:a16="http://schemas.microsoft.com/office/drawing/2014/main" id="{708CD7DC-8B90-4166-AAD7-6559284B5758}"/>
              </a:ext>
            </a:extLst>
          </p:cNvPr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66" name="文本框 139">
              <a:extLst>
                <a:ext uri="{FF2B5EF4-FFF2-40B4-BE49-F238E27FC236}">
                  <a16:creationId xmlns:a16="http://schemas.microsoft.com/office/drawing/2014/main" id="{8C408827-CFAC-4B62-ABCC-20ED8B9D01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7" name="文本框 140">
              <a:extLst>
                <a:ext uri="{FF2B5EF4-FFF2-40B4-BE49-F238E27FC236}">
                  <a16:creationId xmlns:a16="http://schemas.microsoft.com/office/drawing/2014/main" id="{0709BAF4-154B-4D1E-8196-D5D0B40AA7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8" name="文本框 141">
              <a:extLst>
                <a:ext uri="{FF2B5EF4-FFF2-40B4-BE49-F238E27FC236}">
                  <a16:creationId xmlns:a16="http://schemas.microsoft.com/office/drawing/2014/main" id="{D88A9696-29A4-4C12-B1CB-698C690DC2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69" name="文本框 142">
              <a:extLst>
                <a:ext uri="{FF2B5EF4-FFF2-40B4-BE49-F238E27FC236}">
                  <a16:creationId xmlns:a16="http://schemas.microsoft.com/office/drawing/2014/main" id="{566F3BC1-182B-4BCE-9344-228979B376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0" name="文本框 143">
              <a:extLst>
                <a:ext uri="{FF2B5EF4-FFF2-40B4-BE49-F238E27FC236}">
                  <a16:creationId xmlns:a16="http://schemas.microsoft.com/office/drawing/2014/main" id="{5B9C28FF-B221-44F5-90EE-3EC943494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1" name="文本框 144">
              <a:extLst>
                <a:ext uri="{FF2B5EF4-FFF2-40B4-BE49-F238E27FC236}">
                  <a16:creationId xmlns:a16="http://schemas.microsoft.com/office/drawing/2014/main" id="{1007C1E4-9C6D-4070-8018-8E6EF5A4B8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2" name="文本框 145">
              <a:extLst>
                <a:ext uri="{FF2B5EF4-FFF2-40B4-BE49-F238E27FC236}">
                  <a16:creationId xmlns:a16="http://schemas.microsoft.com/office/drawing/2014/main" id="{5AAEA55A-3B87-4CE3-82D0-2FCD6FC73E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3" name="文本框 146">
              <a:extLst>
                <a:ext uri="{FF2B5EF4-FFF2-40B4-BE49-F238E27FC236}">
                  <a16:creationId xmlns:a16="http://schemas.microsoft.com/office/drawing/2014/main" id="{8C691E14-E755-4211-9800-C8309A8E9F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4" name="文本框 147">
              <a:extLst>
                <a:ext uri="{FF2B5EF4-FFF2-40B4-BE49-F238E27FC236}">
                  <a16:creationId xmlns:a16="http://schemas.microsoft.com/office/drawing/2014/main" id="{C331E458-69B7-4B60-A747-EB27B509E4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5" name="文本框 148">
              <a:extLst>
                <a:ext uri="{FF2B5EF4-FFF2-40B4-BE49-F238E27FC236}">
                  <a16:creationId xmlns:a16="http://schemas.microsoft.com/office/drawing/2014/main" id="{D4C70B4B-DF4E-4430-B5BD-A3D428E8C5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77" name="文本框 149">
              <a:extLst>
                <a:ext uri="{FF2B5EF4-FFF2-40B4-BE49-F238E27FC236}">
                  <a16:creationId xmlns:a16="http://schemas.microsoft.com/office/drawing/2014/main" id="{9AC0479F-8C17-439B-B990-A71C73A924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4" name="文本框 150">
              <a:extLst>
                <a:ext uri="{FF2B5EF4-FFF2-40B4-BE49-F238E27FC236}">
                  <a16:creationId xmlns:a16="http://schemas.microsoft.com/office/drawing/2014/main" id="{8788ABB5-CDC0-472F-9A05-591D6D2C77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5" name="文本框 151">
              <a:extLst>
                <a:ext uri="{FF2B5EF4-FFF2-40B4-BE49-F238E27FC236}">
                  <a16:creationId xmlns:a16="http://schemas.microsoft.com/office/drawing/2014/main" id="{62A40C31-7F2C-4A2D-BB34-1C8FA9CAE6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6" name="文本框 152">
              <a:extLst>
                <a:ext uri="{FF2B5EF4-FFF2-40B4-BE49-F238E27FC236}">
                  <a16:creationId xmlns:a16="http://schemas.microsoft.com/office/drawing/2014/main" id="{F4FB2C4F-A3A7-480B-8CBF-C28350002E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7" name="文本框 153">
              <a:extLst>
                <a:ext uri="{FF2B5EF4-FFF2-40B4-BE49-F238E27FC236}">
                  <a16:creationId xmlns:a16="http://schemas.microsoft.com/office/drawing/2014/main" id="{47928AD5-78A5-416B-B658-3B90DD454A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8" name="文本框 154">
              <a:extLst>
                <a:ext uri="{FF2B5EF4-FFF2-40B4-BE49-F238E27FC236}">
                  <a16:creationId xmlns:a16="http://schemas.microsoft.com/office/drawing/2014/main" id="{5CCB596A-1F82-43E8-B9FB-2A179E5253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89" name="文本框 155">
              <a:extLst>
                <a:ext uri="{FF2B5EF4-FFF2-40B4-BE49-F238E27FC236}">
                  <a16:creationId xmlns:a16="http://schemas.microsoft.com/office/drawing/2014/main" id="{D10D1D7A-71BC-4052-9C9A-BC262606E0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0" name="文本框 156">
              <a:extLst>
                <a:ext uri="{FF2B5EF4-FFF2-40B4-BE49-F238E27FC236}">
                  <a16:creationId xmlns:a16="http://schemas.microsoft.com/office/drawing/2014/main" id="{592F7421-2B32-4B17-93DF-980C1BB1FE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1" name="文本框 157">
              <a:extLst>
                <a:ext uri="{FF2B5EF4-FFF2-40B4-BE49-F238E27FC236}">
                  <a16:creationId xmlns:a16="http://schemas.microsoft.com/office/drawing/2014/main" id="{794CDDED-DF54-4C8E-B044-F9E0D9D3E1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2" name="文本框 158">
              <a:extLst>
                <a:ext uri="{FF2B5EF4-FFF2-40B4-BE49-F238E27FC236}">
                  <a16:creationId xmlns:a16="http://schemas.microsoft.com/office/drawing/2014/main" id="{7A7EF51B-F42F-4051-A7C2-940ABB0530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3" name="文本框 159">
              <a:extLst>
                <a:ext uri="{FF2B5EF4-FFF2-40B4-BE49-F238E27FC236}">
                  <a16:creationId xmlns:a16="http://schemas.microsoft.com/office/drawing/2014/main" id="{AF8568A0-D2F2-41C9-A87D-B1B3FB1426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4" name="文本框 160">
              <a:extLst>
                <a:ext uri="{FF2B5EF4-FFF2-40B4-BE49-F238E27FC236}">
                  <a16:creationId xmlns:a16="http://schemas.microsoft.com/office/drawing/2014/main" id="{498DA71A-6F75-4B53-9CC0-E60E00F974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5" name="文本框 161">
              <a:extLst>
                <a:ext uri="{FF2B5EF4-FFF2-40B4-BE49-F238E27FC236}">
                  <a16:creationId xmlns:a16="http://schemas.microsoft.com/office/drawing/2014/main" id="{DA133DE8-626D-4F9C-BCAB-15879793DE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6" name="文本框 162">
              <a:extLst>
                <a:ext uri="{FF2B5EF4-FFF2-40B4-BE49-F238E27FC236}">
                  <a16:creationId xmlns:a16="http://schemas.microsoft.com/office/drawing/2014/main" id="{723F3069-0E65-4381-95A1-B362B473FD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7" name="文本框 163">
              <a:extLst>
                <a:ext uri="{FF2B5EF4-FFF2-40B4-BE49-F238E27FC236}">
                  <a16:creationId xmlns:a16="http://schemas.microsoft.com/office/drawing/2014/main" id="{7E338168-54CB-49F2-9DEC-1B31CC23F2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8" name="文本框 164">
              <a:extLst>
                <a:ext uri="{FF2B5EF4-FFF2-40B4-BE49-F238E27FC236}">
                  <a16:creationId xmlns:a16="http://schemas.microsoft.com/office/drawing/2014/main" id="{A1B78E34-1403-4702-9513-65D8A0F377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99" name="文本框 165">
              <a:extLst>
                <a:ext uri="{FF2B5EF4-FFF2-40B4-BE49-F238E27FC236}">
                  <a16:creationId xmlns:a16="http://schemas.microsoft.com/office/drawing/2014/main" id="{A727DDAE-C9A8-4E57-9C11-C5B135E056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0" name="文本框 166">
              <a:extLst>
                <a:ext uri="{FF2B5EF4-FFF2-40B4-BE49-F238E27FC236}">
                  <a16:creationId xmlns:a16="http://schemas.microsoft.com/office/drawing/2014/main" id="{A02ADD95-435F-4783-A493-8C411C8CEB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1" name="文本框 167">
              <a:extLst>
                <a:ext uri="{FF2B5EF4-FFF2-40B4-BE49-F238E27FC236}">
                  <a16:creationId xmlns:a16="http://schemas.microsoft.com/office/drawing/2014/main" id="{87FD154B-9C6B-42DD-AA1E-F562C7E5185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2" name="文本框 168">
              <a:extLst>
                <a:ext uri="{FF2B5EF4-FFF2-40B4-BE49-F238E27FC236}">
                  <a16:creationId xmlns:a16="http://schemas.microsoft.com/office/drawing/2014/main" id="{CDAF22B7-840A-4954-8643-6311043DF0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3" name="文本框 169">
              <a:extLst>
                <a:ext uri="{FF2B5EF4-FFF2-40B4-BE49-F238E27FC236}">
                  <a16:creationId xmlns:a16="http://schemas.microsoft.com/office/drawing/2014/main" id="{C00993EA-6AF0-4513-A5A2-79B086DB54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4" name="文本框 170">
              <a:extLst>
                <a:ext uri="{FF2B5EF4-FFF2-40B4-BE49-F238E27FC236}">
                  <a16:creationId xmlns:a16="http://schemas.microsoft.com/office/drawing/2014/main" id="{7B187C5A-3B1E-403E-8C71-F38937A95E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5" name="文本框 171">
              <a:extLst>
                <a:ext uri="{FF2B5EF4-FFF2-40B4-BE49-F238E27FC236}">
                  <a16:creationId xmlns:a16="http://schemas.microsoft.com/office/drawing/2014/main" id="{8DBA8679-D536-417C-B015-823CDC9CFF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6" name="文本框 172">
              <a:extLst>
                <a:ext uri="{FF2B5EF4-FFF2-40B4-BE49-F238E27FC236}">
                  <a16:creationId xmlns:a16="http://schemas.microsoft.com/office/drawing/2014/main" id="{79AEEDA5-207D-4BC8-8096-583FC13697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7" name="文本框 173">
              <a:extLst>
                <a:ext uri="{FF2B5EF4-FFF2-40B4-BE49-F238E27FC236}">
                  <a16:creationId xmlns:a16="http://schemas.microsoft.com/office/drawing/2014/main" id="{3A8BE46D-30E4-4715-960B-AD6AAC1F6C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8" name="文本框 174">
              <a:extLst>
                <a:ext uri="{FF2B5EF4-FFF2-40B4-BE49-F238E27FC236}">
                  <a16:creationId xmlns:a16="http://schemas.microsoft.com/office/drawing/2014/main" id="{78CD4BF6-55BD-4596-8A50-64ACDFAAFD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09" name="文本框 175">
              <a:extLst>
                <a:ext uri="{FF2B5EF4-FFF2-40B4-BE49-F238E27FC236}">
                  <a16:creationId xmlns:a16="http://schemas.microsoft.com/office/drawing/2014/main" id="{8364A19A-BE02-47CD-8740-A67093F678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0" name="文本框 176">
              <a:extLst>
                <a:ext uri="{FF2B5EF4-FFF2-40B4-BE49-F238E27FC236}">
                  <a16:creationId xmlns:a16="http://schemas.microsoft.com/office/drawing/2014/main" id="{BFE5FD9D-E9C0-455F-A048-C176DFE8DB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1" name="文本框 177">
              <a:extLst>
                <a:ext uri="{FF2B5EF4-FFF2-40B4-BE49-F238E27FC236}">
                  <a16:creationId xmlns:a16="http://schemas.microsoft.com/office/drawing/2014/main" id="{D585EC61-1863-4A00-884F-9B26038AC9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2" name="文本框 178">
              <a:extLst>
                <a:ext uri="{FF2B5EF4-FFF2-40B4-BE49-F238E27FC236}">
                  <a16:creationId xmlns:a16="http://schemas.microsoft.com/office/drawing/2014/main" id="{5E3C49EA-3AD1-47D7-9BF4-0FBA1AA0B7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3" name="文本框 179">
              <a:extLst>
                <a:ext uri="{FF2B5EF4-FFF2-40B4-BE49-F238E27FC236}">
                  <a16:creationId xmlns:a16="http://schemas.microsoft.com/office/drawing/2014/main" id="{CB249B6A-8496-4C50-B53C-6B59F2AD17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4" name="文本框 180">
              <a:extLst>
                <a:ext uri="{FF2B5EF4-FFF2-40B4-BE49-F238E27FC236}">
                  <a16:creationId xmlns:a16="http://schemas.microsoft.com/office/drawing/2014/main" id="{6760E205-2521-4C40-9EA8-6430292FA7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5" name="文本框 181">
              <a:extLst>
                <a:ext uri="{FF2B5EF4-FFF2-40B4-BE49-F238E27FC236}">
                  <a16:creationId xmlns:a16="http://schemas.microsoft.com/office/drawing/2014/main" id="{9E7DE389-C367-47B6-9A9A-240AC2E932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6" name="文本框 182">
              <a:extLst>
                <a:ext uri="{FF2B5EF4-FFF2-40B4-BE49-F238E27FC236}">
                  <a16:creationId xmlns:a16="http://schemas.microsoft.com/office/drawing/2014/main" id="{302146DC-6945-4EBD-B5F7-BC0894DB8E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7" name="文本框 183">
              <a:extLst>
                <a:ext uri="{FF2B5EF4-FFF2-40B4-BE49-F238E27FC236}">
                  <a16:creationId xmlns:a16="http://schemas.microsoft.com/office/drawing/2014/main" id="{5997431C-E3B8-4CB1-954C-A18FBA068F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18" name="文本框 184">
              <a:extLst>
                <a:ext uri="{FF2B5EF4-FFF2-40B4-BE49-F238E27FC236}">
                  <a16:creationId xmlns:a16="http://schemas.microsoft.com/office/drawing/2014/main" id="{1A396B43-3768-42F8-A1D3-7CBDC782A5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119" name="矩形 118">
            <a:extLst>
              <a:ext uri="{FF2B5EF4-FFF2-40B4-BE49-F238E27FC236}">
                <a16:creationId xmlns:a16="http://schemas.microsoft.com/office/drawing/2014/main" id="{48A82547-17A3-4988-8727-012D1F3DB845}"/>
              </a:ext>
            </a:extLst>
          </p:cNvPr>
          <p:cNvSpPr/>
          <p:nvPr/>
        </p:nvSpPr>
        <p:spPr>
          <a:xfrm>
            <a:off x="3042357" y="372865"/>
            <a:ext cx="729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(Why?)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70" name="图片 169">
            <a:extLst>
              <a:ext uri="{FF2B5EF4-FFF2-40B4-BE49-F238E27FC236}">
                <a16:creationId xmlns:a16="http://schemas.microsoft.com/office/drawing/2014/main" id="{8B2D4776-318F-4B11-9013-E601834847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05333" y="2686462"/>
            <a:ext cx="2888615" cy="20872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2E831CE-8531-42BB-9C55-685FE93D9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16" y="882329"/>
            <a:ext cx="2853147" cy="17579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5ECBB6-A49D-4E97-9264-9329FD207E91}"/>
              </a:ext>
            </a:extLst>
          </p:cNvPr>
          <p:cNvSpPr txBox="1"/>
          <p:nvPr/>
        </p:nvSpPr>
        <p:spPr>
          <a:xfrm>
            <a:off x="852488" y="2945392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B4BE35-360C-496E-BA84-FA3FCB6531ED}"/>
              </a:ext>
            </a:extLst>
          </p:cNvPr>
          <p:cNvSpPr/>
          <p:nvPr/>
        </p:nvSpPr>
        <p:spPr>
          <a:xfrm>
            <a:off x="384120" y="3019715"/>
            <a:ext cx="24421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Voltage drop V.S Working time</a:t>
            </a:r>
            <a:r>
              <a:rPr lang="en-AU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of Drones</a:t>
            </a:r>
          </a:p>
        </p:txBody>
      </p:sp>
      <p:sp>
        <p:nvSpPr>
          <p:cNvPr id="171" name="直接连接符 77">
            <a:extLst>
              <a:ext uri="{FF2B5EF4-FFF2-40B4-BE49-F238E27FC236}">
                <a16:creationId xmlns:a16="http://schemas.microsoft.com/office/drawing/2014/main" id="{63000A82-746E-44B8-A5E1-E3D4B1F759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086" y="2600710"/>
            <a:ext cx="0" cy="442792"/>
          </a:xfrm>
          <a:prstGeom prst="line">
            <a:avLst/>
          </a:prstGeom>
          <a:noFill/>
          <a:ln w="9525" cap="flat" cmpd="sng">
            <a:solidFill>
              <a:srgbClr val="888888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直接连接符 77">
            <a:extLst>
              <a:ext uri="{FF2B5EF4-FFF2-40B4-BE49-F238E27FC236}">
                <a16:creationId xmlns:a16="http://schemas.microsoft.com/office/drawing/2014/main" id="{59F641C9-2751-4CC4-8C64-9B2F43D05F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4891" y="4519519"/>
            <a:ext cx="496955" cy="0"/>
          </a:xfrm>
          <a:prstGeom prst="line">
            <a:avLst/>
          </a:prstGeom>
          <a:noFill/>
          <a:ln w="9525" cap="flat" cmpd="sng">
            <a:solidFill>
              <a:srgbClr val="888888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0D087A25-E4AD-4E3C-83CF-339EAE4FB1E1}"/>
              </a:ext>
            </a:extLst>
          </p:cNvPr>
          <p:cNvSpPr/>
          <p:nvPr/>
        </p:nvSpPr>
        <p:spPr>
          <a:xfrm>
            <a:off x="6029668" y="4150187"/>
            <a:ext cx="28039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Applying an AWGN channel to an OFDM radio system </a:t>
            </a:r>
            <a:endParaRPr lang="en-AU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8E25CE2E-90C3-46BA-8C2B-0F9A3832B24B}"/>
              </a:ext>
            </a:extLst>
          </p:cNvPr>
          <p:cNvSpPr/>
          <p:nvPr/>
        </p:nvSpPr>
        <p:spPr>
          <a:xfrm>
            <a:off x="6170966" y="2576060"/>
            <a:ext cx="25883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Data rates of Transmission systems</a:t>
            </a:r>
            <a:endParaRPr lang="en-AU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2205F3-F8AF-42A6-A8C2-4127C9D98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750" y="230850"/>
            <a:ext cx="2957495" cy="2220439"/>
          </a:xfrm>
          <a:prstGeom prst="rect">
            <a:avLst/>
          </a:prstGeom>
        </p:spPr>
      </p:pic>
      <p:sp>
        <p:nvSpPr>
          <p:cNvPr id="175" name="直接连接符 77">
            <a:extLst>
              <a:ext uri="{FF2B5EF4-FFF2-40B4-BE49-F238E27FC236}">
                <a16:creationId xmlns:a16="http://schemas.microsoft.com/office/drawing/2014/main" id="{5205E4DE-EBC9-408E-8656-49FD761B2C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0966" y="2336439"/>
            <a:ext cx="3765" cy="527515"/>
          </a:xfrm>
          <a:prstGeom prst="line">
            <a:avLst/>
          </a:prstGeom>
          <a:noFill/>
          <a:ln w="9525" cap="flat" cmpd="sng">
            <a:solidFill>
              <a:srgbClr val="888888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502524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21"/>
          <p:cNvSpPr>
            <a:spLocks noChangeArrowheads="1"/>
          </p:cNvSpPr>
          <p:nvPr/>
        </p:nvSpPr>
        <p:spPr bwMode="auto">
          <a:xfrm>
            <a:off x="723900" y="-1276350"/>
            <a:ext cx="7696200" cy="7696200"/>
          </a:xfrm>
          <a:prstGeom prst="ellipse">
            <a:avLst/>
          </a:prstGeom>
          <a:noFill/>
          <a:ln w="25400">
            <a:solidFill>
              <a:srgbClr val="40E0C5">
                <a:alpha val="9804"/>
              </a:srgbClr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直接连接符 27"/>
          <p:cNvSpPr>
            <a:spLocks noChangeShapeType="1"/>
          </p:cNvSpPr>
          <p:nvPr/>
        </p:nvSpPr>
        <p:spPr bwMode="auto">
          <a:xfrm flipV="1">
            <a:off x="3554413" y="3736975"/>
            <a:ext cx="190500" cy="347663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直接连接符 83"/>
          <p:cNvSpPr>
            <a:spLocks noChangeShapeType="1"/>
          </p:cNvSpPr>
          <p:nvPr/>
        </p:nvSpPr>
        <p:spPr bwMode="auto">
          <a:xfrm flipV="1">
            <a:off x="5481638" y="982663"/>
            <a:ext cx="293687" cy="484187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直接连接符 87"/>
          <p:cNvSpPr>
            <a:spLocks noChangeShapeType="1"/>
          </p:cNvSpPr>
          <p:nvPr/>
        </p:nvSpPr>
        <p:spPr bwMode="auto">
          <a:xfrm flipV="1">
            <a:off x="3636963" y="3727450"/>
            <a:ext cx="71437" cy="130175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直接连接符 91"/>
          <p:cNvSpPr>
            <a:spLocks noChangeShapeType="1"/>
          </p:cNvSpPr>
          <p:nvPr/>
        </p:nvSpPr>
        <p:spPr bwMode="auto">
          <a:xfrm flipV="1">
            <a:off x="3286125" y="3990975"/>
            <a:ext cx="273050" cy="501650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直接连接符 94"/>
          <p:cNvSpPr>
            <a:spLocks noChangeShapeType="1"/>
          </p:cNvSpPr>
          <p:nvPr/>
        </p:nvSpPr>
        <p:spPr bwMode="auto">
          <a:xfrm flipV="1">
            <a:off x="5443538" y="1312863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直接连接符 95"/>
          <p:cNvSpPr>
            <a:spLocks noChangeShapeType="1"/>
          </p:cNvSpPr>
          <p:nvPr/>
        </p:nvSpPr>
        <p:spPr bwMode="auto">
          <a:xfrm flipV="1">
            <a:off x="6070600" y="458788"/>
            <a:ext cx="190500" cy="347662"/>
          </a:xfrm>
          <a:prstGeom prst="line">
            <a:avLst/>
          </a:prstGeom>
          <a:noFill/>
          <a:ln w="3175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直接连接符 97"/>
          <p:cNvSpPr>
            <a:spLocks noChangeShapeType="1"/>
          </p:cNvSpPr>
          <p:nvPr/>
        </p:nvSpPr>
        <p:spPr bwMode="auto">
          <a:xfrm flipV="1">
            <a:off x="5789613" y="674688"/>
            <a:ext cx="71437" cy="131762"/>
          </a:xfrm>
          <a:prstGeom prst="line">
            <a:avLst/>
          </a:prstGeom>
          <a:noFill/>
          <a:ln w="31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椭圆 7"/>
          <p:cNvSpPr>
            <a:spLocks noChangeArrowheads="1"/>
          </p:cNvSpPr>
          <p:nvPr/>
        </p:nvSpPr>
        <p:spPr bwMode="auto">
          <a:xfrm>
            <a:off x="4614863" y="3844925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椭圆 101"/>
          <p:cNvSpPr>
            <a:spLocks noChangeArrowheads="1"/>
          </p:cNvSpPr>
          <p:nvPr/>
        </p:nvSpPr>
        <p:spPr bwMode="auto">
          <a:xfrm>
            <a:off x="3141663" y="25638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椭圆 102"/>
          <p:cNvSpPr>
            <a:spLocks noChangeArrowheads="1"/>
          </p:cNvSpPr>
          <p:nvPr/>
        </p:nvSpPr>
        <p:spPr bwMode="auto">
          <a:xfrm>
            <a:off x="5462588" y="1433513"/>
            <a:ext cx="57150" cy="57150"/>
          </a:xfrm>
          <a:prstGeom prst="ellipse">
            <a:avLst/>
          </a:prstGeom>
          <a:solidFill>
            <a:srgbClr val="40E0C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等腰三角形 41"/>
          <p:cNvSpPr>
            <a:spLocks noChangeArrowheads="1"/>
          </p:cNvSpPr>
          <p:nvPr/>
        </p:nvSpPr>
        <p:spPr bwMode="auto">
          <a:xfrm>
            <a:off x="3648075" y="1435100"/>
            <a:ext cx="1898650" cy="1720850"/>
          </a:xfrm>
          <a:prstGeom prst="triangle">
            <a:avLst>
              <a:gd name="adj" fmla="val 50213"/>
            </a:avLst>
          </a:prstGeom>
          <a:noFill/>
          <a:ln w="254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等腰三角形 107"/>
          <p:cNvSpPr>
            <a:spLocks noChangeArrowheads="1"/>
          </p:cNvSpPr>
          <p:nvPr/>
        </p:nvSpPr>
        <p:spPr bwMode="auto">
          <a:xfrm flipV="1">
            <a:off x="3687763" y="2005013"/>
            <a:ext cx="1817687" cy="1646237"/>
          </a:xfrm>
          <a:prstGeom prst="triangle">
            <a:avLst>
              <a:gd name="adj" fmla="val 50213"/>
            </a:avLst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5" name="组合 46"/>
          <p:cNvGrpSpPr>
            <a:grpSpLocks/>
          </p:cNvGrpSpPr>
          <p:nvPr/>
        </p:nvGrpSpPr>
        <p:grpSpPr bwMode="auto">
          <a:xfrm>
            <a:off x="3012470" y="1490663"/>
            <a:ext cx="3204785" cy="2105023"/>
            <a:chOff x="-937502" y="-471392"/>
            <a:chExt cx="3205708" cy="2104599"/>
          </a:xfrm>
        </p:grpSpPr>
        <p:sp>
          <p:nvSpPr>
            <p:cNvPr id="16" name="文本框 42"/>
            <p:cNvSpPr>
              <a:spLocks noChangeArrowheads="1"/>
            </p:cNvSpPr>
            <p:nvPr/>
          </p:nvSpPr>
          <p:spPr bwMode="auto">
            <a:xfrm>
              <a:off x="413324" y="1048432"/>
              <a:ext cx="50405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3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文本框 109"/>
            <p:cNvSpPr>
              <a:spLocks noChangeArrowheads="1"/>
            </p:cNvSpPr>
            <p:nvPr/>
          </p:nvSpPr>
          <p:spPr bwMode="auto">
            <a:xfrm>
              <a:off x="-937502" y="-471392"/>
              <a:ext cx="3205708" cy="1077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3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Designs  Achievements</a:t>
              </a:r>
              <a:endPara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43"/>
            <p:cNvSpPr>
              <a:spLocks noChangeArrowheads="1"/>
            </p:cNvSpPr>
            <p:nvPr/>
          </p:nvSpPr>
          <p:spPr bwMode="auto">
            <a:xfrm>
              <a:off x="-352966" y="526148"/>
              <a:ext cx="2150972" cy="257192"/>
            </a:xfrm>
            <a:prstGeom prst="rect">
              <a:avLst/>
            </a:prstGeom>
            <a:noFill/>
            <a:ln w="12700">
              <a:noFill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9" name="直接连接符 45"/>
          <p:cNvSpPr>
            <a:spLocks noChangeShapeType="1"/>
          </p:cNvSpPr>
          <p:nvPr/>
        </p:nvSpPr>
        <p:spPr bwMode="auto">
          <a:xfrm>
            <a:off x="3627438" y="2847975"/>
            <a:ext cx="1944687" cy="0"/>
          </a:xfrm>
          <a:prstGeom prst="line">
            <a:avLst/>
          </a:prstGeom>
          <a:noFill/>
          <a:ln w="12700">
            <a:solidFill>
              <a:srgbClr val="F2F2F2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0A942A6-52CF-4B05-8AF6-C0AFB6E01BE0}"/>
              </a:ext>
            </a:extLst>
          </p:cNvPr>
          <p:cNvSpPr/>
          <p:nvPr/>
        </p:nvSpPr>
        <p:spPr>
          <a:xfrm>
            <a:off x="4228554" y="260714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(How?)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06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9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135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04 -0.18226 L -0.33958 0.93791 " pathEditMode="relative" rAng="0" ptsTypes="AA">
                                      <p:cBhvr>
                                        <p:cTn id="36" dur="519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000" y="56009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75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208 -0.17609 L -0.34167 0.94501 " pathEditMode="relative" rAng="0" ptsTypes="AA">
                                      <p:cBhvr>
                                        <p:cTn id="40" dur="1467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68800" y="56040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550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9705 -0.38245 L -0.34375 0.8532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204900" y="6178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9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repeatCount="8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556 -0.31418 L -0.31962 0.8347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743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077 -0.83426 L -0.10573 0.38858 " pathEditMode="relative" rAng="0" ptsTypes="AA">
                                      <p:cBhvr>
                                        <p:cTn id="54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33300" y="611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1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1893 -0.82531 L -0.10625 0.2947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26700" y="5598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1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8559 -0.94043 L -0.11059 0.3055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480900" y="6228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2" grpId="1" bldLvl="0" animBg="1" autoUpdateAnimBg="0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bldLvl="0" animBg="1" autoUpdateAnimBg="0"/>
      <p:bldP spid="11" grpId="0" bldLvl="0" animBg="1" autoUpdateAnimBg="0"/>
      <p:bldP spid="12" grpId="0" bldLvl="0" animBg="1" autoUpdateAnimBg="0"/>
      <p:bldP spid="13" grpId="0" animBg="1"/>
      <p:bldP spid="1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 13"/>
          <p:cNvSpPr>
            <a:spLocks noChangeShapeType="1"/>
          </p:cNvSpPr>
          <p:nvPr/>
        </p:nvSpPr>
        <p:spPr bwMode="auto">
          <a:xfrm>
            <a:off x="611188" y="2909888"/>
            <a:ext cx="8137525" cy="0"/>
          </a:xfrm>
          <a:prstGeom prst="line">
            <a:avLst/>
          </a:prstGeom>
          <a:noFill/>
          <a:ln w="101600" cmpd="sng">
            <a:solidFill>
              <a:schemeClr val="bg1">
                <a:alpha val="50000"/>
              </a:schemeClr>
            </a:solidFill>
            <a:bevel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2" name="AutoShape 2"/>
          <p:cNvSpPr>
            <a:spLocks noChangeArrowheads="1"/>
          </p:cNvSpPr>
          <p:nvPr/>
        </p:nvSpPr>
        <p:spPr bwMode="auto">
          <a:xfrm>
            <a:off x="1736725" y="1116013"/>
            <a:ext cx="1619250" cy="1501775"/>
          </a:xfrm>
          <a:prstGeom prst="roundRect">
            <a:avLst>
              <a:gd name="adj" fmla="val 13005"/>
            </a:avLst>
          </a:prstGeom>
          <a:solidFill>
            <a:schemeClr val="bg1">
              <a:alpha val="50000"/>
            </a:schemeClr>
          </a:solidFill>
          <a:ln w="19050" cap="rnd" cmpd="sng">
            <a:solidFill>
              <a:srgbClr val="595959"/>
            </a:solidFill>
            <a:prstDash val="sysDot"/>
            <a:bevel/>
            <a:headEnd/>
            <a:tailEnd/>
          </a:ln>
        </p:spPr>
        <p:txBody>
          <a:bodyPr wrap="none" anchor="ctr"/>
          <a:lstStyle/>
          <a:p>
            <a:endParaRPr lang="zh-CN" altLang="zh-CN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3" name="Line 16"/>
          <p:cNvSpPr>
            <a:spLocks noChangeShapeType="1"/>
          </p:cNvSpPr>
          <p:nvPr/>
        </p:nvSpPr>
        <p:spPr bwMode="auto">
          <a:xfrm flipH="1">
            <a:off x="1903413" y="1292225"/>
            <a:ext cx="0" cy="1612900"/>
          </a:xfrm>
          <a:prstGeom prst="line">
            <a:avLst/>
          </a:prstGeom>
          <a:noFill/>
          <a:ln w="19050" cmpd="sng">
            <a:solidFill>
              <a:schemeClr val="bg1"/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4" name="Group 138"/>
          <p:cNvGrpSpPr>
            <a:grpSpLocks/>
          </p:cNvGrpSpPr>
          <p:nvPr/>
        </p:nvGrpSpPr>
        <p:grpSpPr bwMode="auto">
          <a:xfrm>
            <a:off x="1808163" y="2816225"/>
            <a:ext cx="182562" cy="182563"/>
            <a:chOff x="0" y="0"/>
            <a:chExt cx="250" cy="250"/>
          </a:xfrm>
          <a:solidFill>
            <a:srgbClr val="FFFFFF">
              <a:alpha val="50000"/>
            </a:srgbClr>
          </a:solidFill>
        </p:grpSpPr>
        <p:sp>
          <p:nvSpPr>
            <p:cNvPr id="55" name="Oval 139"/>
            <p:cNvSpPr>
              <a:spLocks noChangeArrowheads="1"/>
            </p:cNvSpPr>
            <p:nvPr/>
          </p:nvSpPr>
          <p:spPr bwMode="auto">
            <a:xfrm>
              <a:off x="0" y="0"/>
              <a:ext cx="250" cy="2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  <p:sp>
          <p:nvSpPr>
            <p:cNvPr id="56" name="Oval 140"/>
            <p:cNvSpPr>
              <a:spLocks noChangeArrowheads="1"/>
            </p:cNvSpPr>
            <p:nvPr/>
          </p:nvSpPr>
          <p:spPr bwMode="auto">
            <a:xfrm>
              <a:off x="68" y="68"/>
              <a:ext cx="114" cy="1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</p:grpSp>
      <p:sp>
        <p:nvSpPr>
          <p:cNvPr id="66" name="AutoShape 5"/>
          <p:cNvSpPr>
            <a:spLocks noChangeArrowheads="1"/>
          </p:cNvSpPr>
          <p:nvPr/>
        </p:nvSpPr>
        <p:spPr bwMode="auto">
          <a:xfrm>
            <a:off x="3479999" y="3195508"/>
            <a:ext cx="1678688" cy="1636888"/>
          </a:xfrm>
          <a:prstGeom prst="roundRect">
            <a:avLst>
              <a:gd name="adj" fmla="val 13005"/>
            </a:avLst>
          </a:prstGeom>
          <a:solidFill>
            <a:schemeClr val="bg1">
              <a:alpha val="50000"/>
            </a:schemeClr>
          </a:solidFill>
          <a:ln w="19050" cap="rnd" cmpd="sng">
            <a:solidFill>
              <a:srgbClr val="595959"/>
            </a:solidFill>
            <a:prstDash val="sysDot"/>
            <a:bevel/>
            <a:headEnd/>
            <a:tailEnd/>
          </a:ln>
        </p:spPr>
        <p:txBody>
          <a:bodyPr wrap="none" anchor="ctr"/>
          <a:lstStyle/>
          <a:p>
            <a:endParaRPr lang="zh-CN" altLang="zh-CN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9" name="Line 18"/>
          <p:cNvSpPr>
            <a:spLocks noChangeShapeType="1"/>
          </p:cNvSpPr>
          <p:nvPr/>
        </p:nvSpPr>
        <p:spPr bwMode="auto">
          <a:xfrm flipH="1">
            <a:off x="3656683" y="2897676"/>
            <a:ext cx="5588" cy="1550598"/>
          </a:xfrm>
          <a:prstGeom prst="line">
            <a:avLst/>
          </a:prstGeom>
          <a:noFill/>
          <a:ln w="19050" cmpd="sng">
            <a:solidFill>
              <a:schemeClr val="bg1"/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0" name="Group 138"/>
          <p:cNvGrpSpPr>
            <a:grpSpLocks/>
          </p:cNvGrpSpPr>
          <p:nvPr/>
        </p:nvGrpSpPr>
        <p:grpSpPr bwMode="auto">
          <a:xfrm>
            <a:off x="3566608" y="2808577"/>
            <a:ext cx="182562" cy="180975"/>
            <a:chOff x="0" y="0"/>
            <a:chExt cx="250" cy="250"/>
          </a:xfrm>
          <a:solidFill>
            <a:srgbClr val="FFFFFF">
              <a:alpha val="50000"/>
            </a:srgbClr>
          </a:solidFill>
        </p:grpSpPr>
        <p:sp>
          <p:nvSpPr>
            <p:cNvPr id="71" name="Oval 139"/>
            <p:cNvSpPr>
              <a:spLocks noChangeArrowheads="1"/>
            </p:cNvSpPr>
            <p:nvPr/>
          </p:nvSpPr>
          <p:spPr bwMode="auto">
            <a:xfrm>
              <a:off x="0" y="0"/>
              <a:ext cx="250" cy="2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  <p:sp>
          <p:nvSpPr>
            <p:cNvPr id="72" name="Oval 140"/>
            <p:cNvSpPr>
              <a:spLocks noChangeArrowheads="1"/>
            </p:cNvSpPr>
            <p:nvPr/>
          </p:nvSpPr>
          <p:spPr bwMode="auto">
            <a:xfrm>
              <a:off x="68" y="68"/>
              <a:ext cx="63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</p:grpSp>
      <p:sp>
        <p:nvSpPr>
          <p:cNvPr id="87" name="AutoShape 4"/>
          <p:cNvSpPr>
            <a:spLocks noChangeArrowheads="1"/>
          </p:cNvSpPr>
          <p:nvPr/>
        </p:nvSpPr>
        <p:spPr bwMode="auto">
          <a:xfrm>
            <a:off x="5705645" y="1089648"/>
            <a:ext cx="1619250" cy="1503363"/>
          </a:xfrm>
          <a:prstGeom prst="roundRect">
            <a:avLst>
              <a:gd name="adj" fmla="val 13005"/>
            </a:avLst>
          </a:prstGeom>
          <a:solidFill>
            <a:schemeClr val="bg1">
              <a:alpha val="50000"/>
            </a:schemeClr>
          </a:solidFill>
          <a:ln w="19050" cap="rnd" cmpd="sng">
            <a:solidFill>
              <a:srgbClr val="595959"/>
            </a:solidFill>
            <a:prstDash val="sysDot"/>
            <a:bevel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8" name="Line 14"/>
          <p:cNvSpPr>
            <a:spLocks noChangeShapeType="1"/>
          </p:cNvSpPr>
          <p:nvPr/>
        </p:nvSpPr>
        <p:spPr bwMode="auto">
          <a:xfrm flipH="1">
            <a:off x="5870013" y="1313351"/>
            <a:ext cx="0" cy="1584325"/>
          </a:xfrm>
          <a:prstGeom prst="line">
            <a:avLst/>
          </a:prstGeom>
          <a:noFill/>
          <a:ln w="19050" cmpd="sng">
            <a:solidFill>
              <a:schemeClr val="bg1"/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9" name="Group 138"/>
          <p:cNvGrpSpPr>
            <a:grpSpLocks/>
          </p:cNvGrpSpPr>
          <p:nvPr/>
        </p:nvGrpSpPr>
        <p:grpSpPr bwMode="auto">
          <a:xfrm>
            <a:off x="5785876" y="2810363"/>
            <a:ext cx="182562" cy="182563"/>
            <a:chOff x="0" y="0"/>
            <a:chExt cx="250" cy="250"/>
          </a:xfrm>
          <a:solidFill>
            <a:srgbClr val="FFFFFF">
              <a:alpha val="50000"/>
            </a:srgbClr>
          </a:solidFill>
        </p:grpSpPr>
        <p:sp>
          <p:nvSpPr>
            <p:cNvPr id="90" name="Oval 139"/>
            <p:cNvSpPr>
              <a:spLocks noChangeArrowheads="1"/>
            </p:cNvSpPr>
            <p:nvPr/>
          </p:nvSpPr>
          <p:spPr bwMode="auto">
            <a:xfrm>
              <a:off x="-1" y="-1"/>
              <a:ext cx="251" cy="25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  <p:sp>
          <p:nvSpPr>
            <p:cNvPr id="91" name="Oval 140"/>
            <p:cNvSpPr>
              <a:spLocks noChangeArrowheads="1"/>
            </p:cNvSpPr>
            <p:nvPr/>
          </p:nvSpPr>
          <p:spPr bwMode="auto">
            <a:xfrm>
              <a:off x="68" y="68"/>
              <a:ext cx="114" cy="1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1899443" y="1330510"/>
            <a:ext cx="12807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Laser Power Design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(theoretical)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(Team based)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5869124" y="1058549"/>
            <a:ext cx="15464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Temperature Optical Downlink Design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(Delivered PCB)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(Individually)</a:t>
            </a:r>
            <a:endParaRPr lang="zh-CN" altLang="en-US" sz="1600" dirty="0">
              <a:solidFill>
                <a:schemeClr val="bg1"/>
              </a:solidFill>
            </a:endParaRPr>
          </a:p>
          <a:p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3668198" y="3262223"/>
            <a:ext cx="14729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Video Optical Downlink Design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(Theoretical)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(Individually)</a:t>
            </a:r>
            <a:endParaRPr lang="zh-CN" altLang="en-US" sz="1600" dirty="0">
              <a:solidFill>
                <a:schemeClr val="bg1"/>
              </a:solidFill>
            </a:endParaRPr>
          </a:p>
          <a:p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31" name="Line 14">
            <a:extLst>
              <a:ext uri="{FF2B5EF4-FFF2-40B4-BE49-F238E27FC236}">
                <a16:creationId xmlns:a16="http://schemas.microsoft.com/office/drawing/2014/main" id="{A08661FA-CAEB-44E7-8D53-077F251E94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35087" y="2611570"/>
            <a:ext cx="0" cy="288183"/>
          </a:xfrm>
          <a:prstGeom prst="line">
            <a:avLst/>
          </a:prstGeom>
          <a:noFill/>
          <a:ln w="19050" cmpd="sng">
            <a:solidFill>
              <a:schemeClr val="bg1"/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2" name="Group 138">
            <a:extLst>
              <a:ext uri="{FF2B5EF4-FFF2-40B4-BE49-F238E27FC236}">
                <a16:creationId xmlns:a16="http://schemas.microsoft.com/office/drawing/2014/main" id="{0C48C8D3-2F76-4D48-8EBB-B73566930941}"/>
              </a:ext>
            </a:extLst>
          </p:cNvPr>
          <p:cNvGrpSpPr>
            <a:grpSpLocks/>
          </p:cNvGrpSpPr>
          <p:nvPr/>
        </p:nvGrpSpPr>
        <p:grpSpPr bwMode="auto">
          <a:xfrm>
            <a:off x="4550950" y="2812440"/>
            <a:ext cx="182562" cy="182563"/>
            <a:chOff x="0" y="0"/>
            <a:chExt cx="250" cy="250"/>
          </a:xfrm>
          <a:solidFill>
            <a:srgbClr val="FFFFFF">
              <a:alpha val="50000"/>
            </a:srgbClr>
          </a:solidFill>
        </p:grpSpPr>
        <p:sp>
          <p:nvSpPr>
            <p:cNvPr id="133" name="Oval 139">
              <a:extLst>
                <a:ext uri="{FF2B5EF4-FFF2-40B4-BE49-F238E27FC236}">
                  <a16:creationId xmlns:a16="http://schemas.microsoft.com/office/drawing/2014/main" id="{8B638424-7EB7-4880-A210-4B8372E64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-1"/>
              <a:ext cx="251" cy="25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  <p:sp>
          <p:nvSpPr>
            <p:cNvPr id="134" name="Oval 140">
              <a:extLst>
                <a:ext uri="{FF2B5EF4-FFF2-40B4-BE49-F238E27FC236}">
                  <a16:creationId xmlns:a16="http://schemas.microsoft.com/office/drawing/2014/main" id="{262ACCF7-1C7C-4C4F-A1DB-03C4172F7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" y="68"/>
              <a:ext cx="114" cy="1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1C1763EB-2E90-4CED-928E-9E0C63476483}"/>
              </a:ext>
            </a:extLst>
          </p:cNvPr>
          <p:cNvSpPr/>
          <p:nvPr/>
        </p:nvSpPr>
        <p:spPr>
          <a:xfrm>
            <a:off x="4145612" y="2328181"/>
            <a:ext cx="999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Semester 2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35" name="文本框 185">
            <a:extLst>
              <a:ext uri="{FF2B5EF4-FFF2-40B4-BE49-F238E27FC236}">
                <a16:creationId xmlns:a16="http://schemas.microsoft.com/office/drawing/2014/main" id="{3E63507C-FF56-4956-8522-7301219AB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293688"/>
            <a:ext cx="3582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Designs &amp; Achievements</a:t>
            </a:r>
          </a:p>
        </p:txBody>
      </p:sp>
      <p:sp>
        <p:nvSpPr>
          <p:cNvPr id="136" name="TextBox 1">
            <a:extLst>
              <a:ext uri="{FF2B5EF4-FFF2-40B4-BE49-F238E27FC236}">
                <a16:creationId xmlns:a16="http://schemas.microsoft.com/office/drawing/2014/main" id="{EA694431-0EC9-4988-8779-ED0C8704A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" y="293688"/>
            <a:ext cx="503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7" name="组合 167">
            <a:extLst>
              <a:ext uri="{FF2B5EF4-FFF2-40B4-BE49-F238E27FC236}">
                <a16:creationId xmlns:a16="http://schemas.microsoft.com/office/drawing/2014/main" id="{0E920669-3CD4-4913-8C15-6B50D8F5E714}"/>
              </a:ext>
            </a:extLst>
          </p:cNvPr>
          <p:cNvGrpSpPr>
            <a:grpSpLocks/>
          </p:cNvGrpSpPr>
          <p:nvPr/>
        </p:nvGrpSpPr>
        <p:grpSpPr bwMode="auto">
          <a:xfrm>
            <a:off x="238125" y="131763"/>
            <a:ext cx="725488" cy="723900"/>
            <a:chOff x="0" y="0"/>
            <a:chExt cx="973930" cy="972480"/>
          </a:xfrm>
        </p:grpSpPr>
        <p:sp>
          <p:nvSpPr>
            <p:cNvPr id="138" name="文本框 139">
              <a:extLst>
                <a:ext uri="{FF2B5EF4-FFF2-40B4-BE49-F238E27FC236}">
                  <a16:creationId xmlns:a16="http://schemas.microsoft.com/office/drawing/2014/main" id="{62BF678C-5557-4AB2-8D99-936BCCB404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5417" y="310523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39" name="文本框 140">
              <a:extLst>
                <a:ext uri="{FF2B5EF4-FFF2-40B4-BE49-F238E27FC236}">
                  <a16:creationId xmlns:a16="http://schemas.microsoft.com/office/drawing/2014/main" id="{ABD5E861-103B-4162-A0EC-CFD1336698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930435">
              <a:off x="68316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0" name="文本框 141">
              <a:extLst>
                <a:ext uri="{FF2B5EF4-FFF2-40B4-BE49-F238E27FC236}">
                  <a16:creationId xmlns:a16="http://schemas.microsoft.com/office/drawing/2014/main" id="{49DFBF15-8FA0-4A73-82E4-9382CD78B5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460869">
              <a:off x="76959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1" name="文本框 142">
              <a:extLst>
                <a:ext uri="{FF2B5EF4-FFF2-40B4-BE49-F238E27FC236}">
                  <a16:creationId xmlns:a16="http://schemas.microsoft.com/office/drawing/2014/main" id="{555D6A41-CD3D-42E5-AB0F-65844468BD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91306">
              <a:off x="91185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2" name="文本框 143">
              <a:extLst>
                <a:ext uri="{FF2B5EF4-FFF2-40B4-BE49-F238E27FC236}">
                  <a16:creationId xmlns:a16="http://schemas.microsoft.com/office/drawing/2014/main" id="{90EB542D-F766-495F-B211-900AF4484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521739">
              <a:off x="110729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3" name="文本框 144">
              <a:extLst>
                <a:ext uri="{FF2B5EF4-FFF2-40B4-BE49-F238E27FC236}">
                  <a16:creationId xmlns:a16="http://schemas.microsoft.com/office/drawing/2014/main" id="{B376E44A-0B99-49A7-947F-AAE42AEDD7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052174">
              <a:off x="135226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4" name="文本框 145">
              <a:extLst>
                <a:ext uri="{FF2B5EF4-FFF2-40B4-BE49-F238E27FC236}">
                  <a16:creationId xmlns:a16="http://schemas.microsoft.com/office/drawing/2014/main" id="{320937B1-E4D8-46E4-A42A-D3917F156D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82609">
              <a:off x="164224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5" name="文本框 146">
              <a:extLst>
                <a:ext uri="{FF2B5EF4-FFF2-40B4-BE49-F238E27FC236}">
                  <a16:creationId xmlns:a16="http://schemas.microsoft.com/office/drawing/2014/main" id="{2F3E1D7D-BDA9-451C-857F-92A9DC96A2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113044">
              <a:off x="197176" y="5624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6" name="文本框 147">
              <a:extLst>
                <a:ext uri="{FF2B5EF4-FFF2-40B4-BE49-F238E27FC236}">
                  <a16:creationId xmlns:a16="http://schemas.microsoft.com/office/drawing/2014/main" id="{EDA1E279-FCD3-4C56-80C0-638B274545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643478">
              <a:off x="233473" y="3416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7" name="文本框 148">
              <a:extLst>
                <a:ext uri="{FF2B5EF4-FFF2-40B4-BE49-F238E27FC236}">
                  <a16:creationId xmlns:a16="http://schemas.microsoft.com/office/drawing/2014/main" id="{45874AA3-7AFB-40C3-8F85-24606A01DB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73913">
              <a:off x="272437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8" name="文本框 149">
              <a:extLst>
                <a:ext uri="{FF2B5EF4-FFF2-40B4-BE49-F238E27FC236}">
                  <a16:creationId xmlns:a16="http://schemas.microsoft.com/office/drawing/2014/main" id="{B00E6790-9A32-447A-82EF-C38A3F7507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04348">
              <a:off x="313341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49" name="文本框 150">
              <a:extLst>
                <a:ext uri="{FF2B5EF4-FFF2-40B4-BE49-F238E27FC236}">
                  <a16:creationId xmlns:a16="http://schemas.microsoft.com/office/drawing/2014/main" id="{8A6986C7-E443-49EC-B7F9-983E6834D9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34781">
              <a:off x="35542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0" name="文本框 151">
              <a:extLst>
                <a:ext uri="{FF2B5EF4-FFF2-40B4-BE49-F238E27FC236}">
                  <a16:creationId xmlns:a16="http://schemas.microsoft.com/office/drawing/2014/main" id="{CBA0A8E2-70D7-4112-A64A-C38E6EFCBD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34782">
              <a:off x="397907" y="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1" name="文本框 152">
              <a:extLst>
                <a:ext uri="{FF2B5EF4-FFF2-40B4-BE49-F238E27FC236}">
                  <a16:creationId xmlns:a16="http://schemas.microsoft.com/office/drawing/2014/main" id="{18D326E4-ABE4-4A1B-A0FB-4A015A11B5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04348">
              <a:off x="439993" y="578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2" name="文本框 153">
              <a:extLst>
                <a:ext uri="{FF2B5EF4-FFF2-40B4-BE49-F238E27FC236}">
                  <a16:creationId xmlns:a16="http://schemas.microsoft.com/office/drawing/2014/main" id="{DCB37F0F-F472-451E-AECF-744366F415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73913">
              <a:off x="480899" y="1724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3" name="文本框 154">
              <a:extLst>
                <a:ext uri="{FF2B5EF4-FFF2-40B4-BE49-F238E27FC236}">
                  <a16:creationId xmlns:a16="http://schemas.microsoft.com/office/drawing/2014/main" id="{0862455A-3852-4B4A-BC69-DA6E8932D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43478">
              <a:off x="519863" y="34171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4" name="文本框 155">
              <a:extLst>
                <a:ext uri="{FF2B5EF4-FFF2-40B4-BE49-F238E27FC236}">
                  <a16:creationId xmlns:a16="http://schemas.microsoft.com/office/drawing/2014/main" id="{7CE914B8-D745-4CED-BD13-6FF461ABD3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3044">
              <a:off x="556159" y="5624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5" name="文本框 156">
              <a:extLst>
                <a:ext uri="{FF2B5EF4-FFF2-40B4-BE49-F238E27FC236}">
                  <a16:creationId xmlns:a16="http://schemas.microsoft.com/office/drawing/2014/main" id="{1978543E-D6C9-4022-BC31-6432A25E79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582608">
              <a:off x="589109" y="83050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6" name="文本框 157">
              <a:extLst>
                <a:ext uri="{FF2B5EF4-FFF2-40B4-BE49-F238E27FC236}">
                  <a16:creationId xmlns:a16="http://schemas.microsoft.com/office/drawing/2014/main" id="{F42791CE-F8C4-444A-BAFD-078429E071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052174">
              <a:off x="618104" y="1140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7" name="文本框 158">
              <a:extLst>
                <a:ext uri="{FF2B5EF4-FFF2-40B4-BE49-F238E27FC236}">
                  <a16:creationId xmlns:a16="http://schemas.microsoft.com/office/drawing/2014/main" id="{01CDAE28-8E7D-4F11-B18C-C1831EE018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521739">
              <a:off x="642602" y="14880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8" name="文本框 159">
              <a:extLst>
                <a:ext uri="{FF2B5EF4-FFF2-40B4-BE49-F238E27FC236}">
                  <a16:creationId xmlns:a16="http://schemas.microsoft.com/office/drawing/2014/main" id="{6F977AE3-CC13-4011-979C-6684171A4F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991306">
              <a:off x="662146" y="18652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59" name="文本框 160">
              <a:extLst>
                <a:ext uri="{FF2B5EF4-FFF2-40B4-BE49-F238E27FC236}">
                  <a16:creationId xmlns:a16="http://schemas.microsoft.com/office/drawing/2014/main" id="{2522C182-67E9-4E11-95D6-4F006649C3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460869">
              <a:off x="676373" y="226550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0" name="文本框 161">
              <a:extLst>
                <a:ext uri="{FF2B5EF4-FFF2-40B4-BE49-F238E27FC236}">
                  <a16:creationId xmlns:a16="http://schemas.microsoft.com/office/drawing/2014/main" id="{B1C8D49C-A541-4659-9DA3-30FB6E0C76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30435">
              <a:off x="685015" y="268141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1" name="文本框 162">
              <a:extLst>
                <a:ext uri="{FF2B5EF4-FFF2-40B4-BE49-F238E27FC236}">
                  <a16:creationId xmlns:a16="http://schemas.microsoft.com/office/drawing/2014/main" id="{7E90AE47-1E7D-47C3-BE72-6EF0DB4D1B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87915" y="31052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2" name="文本框 163">
              <a:extLst>
                <a:ext uri="{FF2B5EF4-FFF2-40B4-BE49-F238E27FC236}">
                  <a16:creationId xmlns:a16="http://schemas.microsoft.com/office/drawing/2014/main" id="{2EBCD9E0-695D-462B-9D5B-7689D00C22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869565">
              <a:off x="6850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3" name="文本框 164">
              <a:extLst>
                <a:ext uri="{FF2B5EF4-FFF2-40B4-BE49-F238E27FC236}">
                  <a16:creationId xmlns:a16="http://schemas.microsoft.com/office/drawing/2014/main" id="{B05CA9D7-4480-4733-BAB6-E64E8AB855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39131">
              <a:off x="676373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4" name="文本框 165">
              <a:extLst>
                <a:ext uri="{FF2B5EF4-FFF2-40B4-BE49-F238E27FC236}">
                  <a16:creationId xmlns:a16="http://schemas.microsoft.com/office/drawing/2014/main" id="{A11F9BC1-D217-4FA7-959E-7D49DF213D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808695">
              <a:off x="662147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5" name="文本框 166">
              <a:extLst>
                <a:ext uri="{FF2B5EF4-FFF2-40B4-BE49-F238E27FC236}">
                  <a16:creationId xmlns:a16="http://schemas.microsoft.com/office/drawing/2014/main" id="{6DACE9BC-FA0D-465E-A4BE-DFF6EB81B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78261">
              <a:off x="642603" y="472244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6" name="文本框 167">
              <a:extLst>
                <a:ext uri="{FF2B5EF4-FFF2-40B4-BE49-F238E27FC236}">
                  <a16:creationId xmlns:a16="http://schemas.microsoft.com/office/drawing/2014/main" id="{FDE5A9BA-38F7-4DFB-BF5C-F20A582641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747826">
              <a:off x="618105" y="506948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7" name="文本框 168">
              <a:extLst>
                <a:ext uri="{FF2B5EF4-FFF2-40B4-BE49-F238E27FC236}">
                  <a16:creationId xmlns:a16="http://schemas.microsoft.com/office/drawing/2014/main" id="{3AD8883B-6089-4F67-BAF6-502FDCA989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217393">
              <a:off x="589111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8" name="文本框 169">
              <a:extLst>
                <a:ext uri="{FF2B5EF4-FFF2-40B4-BE49-F238E27FC236}">
                  <a16:creationId xmlns:a16="http://schemas.microsoft.com/office/drawing/2014/main" id="{58834BE3-45B1-413D-91E7-F1EF8DB3F1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686956">
              <a:off x="556159" y="56480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69" name="文本框 170">
              <a:extLst>
                <a:ext uri="{FF2B5EF4-FFF2-40B4-BE49-F238E27FC236}">
                  <a16:creationId xmlns:a16="http://schemas.microsoft.com/office/drawing/2014/main" id="{FF2FAA94-85C3-4C6D-8109-B81189C282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156522">
              <a:off x="519861" y="586879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0" name="文本框 171">
              <a:extLst>
                <a:ext uri="{FF2B5EF4-FFF2-40B4-BE49-F238E27FC236}">
                  <a16:creationId xmlns:a16="http://schemas.microsoft.com/office/drawing/2014/main" id="{BF625E36-1212-4849-A793-E79A37FAA6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626087">
              <a:off x="480898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1" name="文本框 172">
              <a:extLst>
                <a:ext uri="{FF2B5EF4-FFF2-40B4-BE49-F238E27FC236}">
                  <a16:creationId xmlns:a16="http://schemas.microsoft.com/office/drawing/2014/main" id="{882C2E49-0FBC-4803-A72D-60BB01571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095652">
              <a:off x="439993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2" name="文本框 173">
              <a:extLst>
                <a:ext uri="{FF2B5EF4-FFF2-40B4-BE49-F238E27FC236}">
                  <a16:creationId xmlns:a16="http://schemas.microsoft.com/office/drawing/2014/main" id="{5CE62D0C-8330-4357-A2E8-E30AF30B33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565217">
              <a:off x="39790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3" name="文本框 174">
              <a:extLst>
                <a:ext uri="{FF2B5EF4-FFF2-40B4-BE49-F238E27FC236}">
                  <a16:creationId xmlns:a16="http://schemas.microsoft.com/office/drawing/2014/main" id="{9ABF2EE6-C2E8-49FF-981E-95CDC6D931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565217">
              <a:off x="355427" y="621048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4" name="文本框 175">
              <a:extLst>
                <a:ext uri="{FF2B5EF4-FFF2-40B4-BE49-F238E27FC236}">
                  <a16:creationId xmlns:a16="http://schemas.microsoft.com/office/drawing/2014/main" id="{8BACA3FE-D305-4F87-A6CF-533793C7D7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0095652">
              <a:off x="313341" y="615263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5" name="文本框 176">
              <a:extLst>
                <a:ext uri="{FF2B5EF4-FFF2-40B4-BE49-F238E27FC236}">
                  <a16:creationId xmlns:a16="http://schemas.microsoft.com/office/drawing/2014/main" id="{9854E33E-EB85-47FB-A8E9-F87576F5CF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626087">
              <a:off x="272437" y="603802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6" name="文本框 177">
              <a:extLst>
                <a:ext uri="{FF2B5EF4-FFF2-40B4-BE49-F238E27FC236}">
                  <a16:creationId xmlns:a16="http://schemas.microsoft.com/office/drawing/2014/main" id="{23C82E36-F2A2-4669-B608-54BDCAF56C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156522">
              <a:off x="233472" y="586877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7" name="文本框 178">
              <a:extLst>
                <a:ext uri="{FF2B5EF4-FFF2-40B4-BE49-F238E27FC236}">
                  <a16:creationId xmlns:a16="http://schemas.microsoft.com/office/drawing/2014/main" id="{4B929B6F-F743-4124-B5A4-2B067274CE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686956">
              <a:off x="197176" y="564805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8" name="文本框 179">
              <a:extLst>
                <a:ext uri="{FF2B5EF4-FFF2-40B4-BE49-F238E27FC236}">
                  <a16:creationId xmlns:a16="http://schemas.microsoft.com/office/drawing/2014/main" id="{08713D5E-87CD-430C-A93A-77DEFA5CBC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217391">
              <a:off x="164224" y="537996"/>
              <a:ext cx="220596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79" name="文本框 180">
              <a:extLst>
                <a:ext uri="{FF2B5EF4-FFF2-40B4-BE49-F238E27FC236}">
                  <a16:creationId xmlns:a16="http://schemas.microsoft.com/office/drawing/2014/main" id="{6A627985-77A1-4DB1-9C6D-8955A39E80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747826">
              <a:off x="135228" y="506949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0" name="文本框 181">
              <a:extLst>
                <a:ext uri="{FF2B5EF4-FFF2-40B4-BE49-F238E27FC236}">
                  <a16:creationId xmlns:a16="http://schemas.microsoft.com/office/drawing/2014/main" id="{BB4ACCF2-FFDC-4E40-8AA8-3691339B06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78261">
              <a:off x="110729" y="47224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1" name="文本框 182">
              <a:extLst>
                <a:ext uri="{FF2B5EF4-FFF2-40B4-BE49-F238E27FC236}">
                  <a16:creationId xmlns:a16="http://schemas.microsoft.com/office/drawing/2014/main" id="{C0305D3A-35C8-4C01-B38B-FD12AD9C32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808696">
              <a:off x="91185" y="434525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2" name="文本框 183">
              <a:extLst>
                <a:ext uri="{FF2B5EF4-FFF2-40B4-BE49-F238E27FC236}">
                  <a16:creationId xmlns:a16="http://schemas.microsoft.com/office/drawing/2014/main" id="{21F6AECC-B5B7-4C90-86F5-AC5AFBB147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339130">
              <a:off x="76959" y="394497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  <p:sp>
          <p:nvSpPr>
            <p:cNvPr id="183" name="文本框 184">
              <a:extLst>
                <a:ext uri="{FF2B5EF4-FFF2-40B4-BE49-F238E27FC236}">
                  <a16:creationId xmlns:a16="http://schemas.microsoft.com/office/drawing/2014/main" id="{D7A74020-1FE9-4089-8569-BA0E04D5DE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869565">
              <a:off x="68316" y="352906"/>
              <a:ext cx="220595" cy="35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CEE1F2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｜</a:t>
              </a:r>
            </a:p>
          </p:txBody>
        </p:sp>
      </p:grpSp>
      <p:sp>
        <p:nvSpPr>
          <p:cNvPr id="184" name="矩形 183">
            <a:extLst>
              <a:ext uri="{FF2B5EF4-FFF2-40B4-BE49-F238E27FC236}">
                <a16:creationId xmlns:a16="http://schemas.microsoft.com/office/drawing/2014/main" id="{7650558E-5891-4DB0-8623-1BAB316F0EBB}"/>
              </a:ext>
            </a:extLst>
          </p:cNvPr>
          <p:cNvSpPr/>
          <p:nvPr/>
        </p:nvSpPr>
        <p:spPr>
          <a:xfrm>
            <a:off x="4466137" y="369705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(How?)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69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1511</TotalTime>
  <Words>1143</Words>
  <Application>Microsoft Office PowerPoint</Application>
  <PresentationFormat>全屏显示(16:9)</PresentationFormat>
  <Paragraphs>738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Malgun Gothic</vt:lpstr>
      <vt:lpstr>宋体</vt:lpstr>
      <vt:lpstr>微软雅黑</vt:lpstr>
      <vt:lpstr>等线</vt:lpstr>
      <vt:lpstr>Arial</vt:lpstr>
      <vt:lpstr>Arial Black</vt:lpstr>
      <vt:lpstr>Calibri</vt:lpstr>
      <vt:lpstr>Calibri Light</vt:lpstr>
      <vt:lpstr>Cambria Math</vt:lpstr>
      <vt:lpstr>Impact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lastModifiedBy>Jiayao He</cp:lastModifiedBy>
  <cp:revision>68</cp:revision>
  <dcterms:created xsi:type="dcterms:W3CDTF">2016-07-05T10:23:56Z</dcterms:created>
  <dcterms:modified xsi:type="dcterms:W3CDTF">2017-11-09T14:05:16Z</dcterms:modified>
</cp:coreProperties>
</file>